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3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22" r:id="rId2"/>
    <p:sldId id="410" r:id="rId3"/>
    <p:sldId id="446" r:id="rId4"/>
    <p:sldId id="447" r:id="rId5"/>
    <p:sldId id="441" r:id="rId6"/>
    <p:sldId id="442" r:id="rId7"/>
    <p:sldId id="258" r:id="rId8"/>
    <p:sldId id="449" r:id="rId9"/>
    <p:sldId id="687" r:id="rId10"/>
    <p:sldId id="452" r:id="rId11"/>
    <p:sldId id="458" r:id="rId12"/>
    <p:sldId id="463" r:id="rId13"/>
    <p:sldId id="453" r:id="rId14"/>
    <p:sldId id="690" r:id="rId15"/>
    <p:sldId id="454" r:id="rId16"/>
    <p:sldId id="675" r:id="rId17"/>
    <p:sldId id="673" r:id="rId18"/>
    <p:sldId id="689" r:id="rId19"/>
    <p:sldId id="674" r:id="rId20"/>
    <p:sldId id="456" r:id="rId21"/>
    <p:sldId id="678" r:id="rId22"/>
    <p:sldId id="444" r:id="rId23"/>
    <p:sldId id="682" r:id="rId24"/>
    <p:sldId id="686" r:id="rId25"/>
    <p:sldId id="471" r:id="rId26"/>
    <p:sldId id="469" r:id="rId27"/>
    <p:sldId id="684" r:id="rId28"/>
    <p:sldId id="681" r:id="rId29"/>
    <p:sldId id="685" r:id="rId30"/>
    <p:sldId id="688" r:id="rId31"/>
  </p:sldIdLst>
  <p:sldSz cx="12192000" cy="6858000"/>
  <p:notesSz cx="10018713" cy="144478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ny schnur" initials="fs" lastIdx="1" clrIdx="0">
    <p:extLst>
      <p:ext uri="{19B8F6BF-5375-455C-9EA6-DF929625EA0E}">
        <p15:presenceInfo xmlns:p15="http://schemas.microsoft.com/office/powerpoint/2012/main" userId="d82ae8abc3665cbf" providerId="Windows Live"/>
      </p:ext>
    </p:extLst>
  </p:cmAuthor>
  <p:cmAuthor id="2" name="Anne Josse" initials="AJ" lastIdx="4" clrIdx="1">
    <p:extLst>
      <p:ext uri="{19B8F6BF-5375-455C-9EA6-DF929625EA0E}">
        <p15:presenceInfo xmlns:p15="http://schemas.microsoft.com/office/powerpoint/2012/main" userId="Anne Joss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3399"/>
    <a:srgbClr val="FF3300"/>
    <a:srgbClr val="CC9900"/>
    <a:srgbClr val="ACBF00"/>
    <a:srgbClr val="FFFFFF"/>
    <a:srgbClr val="A077B0"/>
    <a:srgbClr val="677DB5"/>
    <a:srgbClr val="B9E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785F84-654C-47A0-B864-2E7448F99C89}" v="62" dt="2022-11-15T13:49:28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47" autoAdjust="0"/>
    <p:restoredTop sz="94291" autoAdjust="0"/>
  </p:normalViewPr>
  <p:slideViewPr>
    <p:cSldViewPr snapToGrid="0">
      <p:cViewPr varScale="1">
        <p:scale>
          <a:sx n="102" d="100"/>
          <a:sy n="102" d="100"/>
        </p:scale>
        <p:origin x="129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0-17T01:16:09.766" idx="1">
    <p:pos x="438" y="404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0-17T01:16:09.766" idx="3">
    <p:pos x="438" y="404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10-17T01:16:09.766" idx="4">
    <p:pos x="438" y="4041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18.3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24575,'0'0'0,"-2"0"0,-1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0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342 0 8432,'-26'23'153,"26"-23"-128,0 0 0,0 0 0,0 0-1,-1 0 1,1 0 0,0 1 0,0-1 0,0 0-1,0 0 1,-1 0 0,1 0 0,0 0 0,0 1 0,0-1-1,0 0 1,0 0 0,0 0 0,-1 0 0,1 1-1,0-1 1,0 0 0,0 0 0,0 0 0,0 0 0,0 1-1,0-1 1,0 0 0,0 0 0,0 0 0,0 1-1,0-1 1,0 0 0,0 0 0,0 0 0,0 1 0,0-1-1,0 0 1,0 0 0,0 0 0,0 1 0,1-1-1,-1 0 1,0 0 0,0 0 0,0 0 0,0 1-1,0-1 1,1 0 0,-1 0 0,0 0 0,0 0 0,0 0-1,0 0 1,1 0 0,-1 1 0,0-1 0,0 0-1,0 0 1,0 0 0,1 0 0,-1 0 0,0 0 0,0 0-1,0 0 1,1 0 0,-1 0 0,3 2 1167,-3-1-950,0 1 0,0 0 0,0 0 0,-1-1 0,1 1 0,-1-1 0,1 1 0,-1 0 0,0-1 0,1 1 0,-1-1 0,0 1 0,-2 1 0,0 2-234,-2 3 151,2-2 152,0-1 0,-8 9 1,-38 47 645,38-48-642,-43 57 85,43-56-314,-51 51 28,27-29-21,10-12-82,20-20 4,-17 19-78,20-21 25,1-1 1,0 1 0,0-1 0,0 1-1,0-1 1,0 1 0,0 0 0,0-1 0,1 1-1,-1 0 1,0 0 0,1 2 0,0-4 17,0 1 1,0-1-1,0 0 1,0 0 0,0 0-1,0 0 1,0 0-1,0 0 1,0 0-1,0 0 1,0 0-1,0 0 1,0 0 0,0 0-1,0 0 1,0 0-1,0 0 1,0 0-1,0 1 1,0-1-1,0 0 1,0 0 0,0 0-1,0 0 1,0 0-1,0 0 1,0 0-1,0 0 1,0 0-1,0 0 1,0 0 0,1 0-1,-1 0 1,0 0-1,0 0 1,0 0-1,0 0 1,0 0-1,0 0 1,0 0 0,0 0-1,0 0 1,0 0-1,0 0 1,0 0-1,0 0 1,1 0 0,3 0-319,1 0 1,0 0 0,-1 0 0,6-1 0,-1-1-2489,49-26-1413,-2 3 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0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341 0 5384,'0'1'27,"-39"32"49,19-18 2475,17-12-2287,0-1 0,1 0-1,-1 0 1,1 1-1,-1-1 1,1 1-1,-3 4 1,-13 16 429,-30 31-29,36-42-224,-52 54 154,52-53-259,-69 73 181,66-67-504,14-18-16,0 1 0,0-1-1,0 1 1,0-1 0,1 1 0,-1-1-1,0 1 1,1-1 0,-1 1 0,1-1 0,0 1-1,-1 2 1,1-4-1,0 0 1,0 0-1,0 0 0,0 0 0,0 0 0,0 0 0,0 0 0,0 0 0,0 0 1,0 0-1,0 0 0,0 0 0,0 0 0,0 0 0,0 0 0,0 1 1,0-1-1,0 0 0,1 0 0,-1 0 0,0 0 0,0 0 0,0 0 0,0 0 1,0 0-1,0 0 0,0 0 0,0 0 0,0 0 0,0 0 0,0 0 0,0 0 1,0 0-1,0 0 0,0 0 0,0 0 0,1 0 0,-1 0 0,0 0 1,0 0-1,0 0 0,0 0 0,0 0 0,0 0 0,0 0 0,0 0 0,0 0 1,0 0-1,0 0 0,0 0 0,0 0 0,0 0 0,0 0 0,1 0 1,-1 0-1,0 0 0,0 0 0,0 0 0,0 0 0,0 0 0,0 0 0,0-1 1,11-1-297,16-8 0,-16 5-865,54-37-598,-50 32-55,83-61-877,-8 5 103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1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326 8 1352,'-17'8'114,"10"-4"171,-1 0 0,-10 7 0,12-7 203,3-2-224,-1 1 0,0-1 0,1 1 0,0 0 0,0 0 0,-6 6 0,-34 42 1347,-5 10 965,16-19-1515,-27 31-24,48-60-603,-28 38-10,34-43-904,5-6 390,-1 0 1,0 0 0,1 0 0,-1 1 0,1-1-1,0 0 1,0 0 0,0 0 0,0 1 0,1 3-1,-1-6 42,0 0 0,0 1 0,0-1-1,0 0 1,0 0 0,0 0 0,0 0-1,0 0 1,0 0 0,0 0 0,0 0-1,0 1 1,0-1 0,0 0 0,0 0-1,0 0 1,0 0 0,0 0 0,1 0-1,-1 0 1,0 0 0,0 0 0,0 0-1,0 0 1,0 0 0,0 1 0,0-1-1,0 0 1,0 0 0,1 0 0,-1 0-1,0 0 1,0 0 0,0 0 0,0 0-1,0 0 1,0 0 0,0 0 0,1 0-1,-1 0 1,0 0 0,5 0-596,1-1 1,-1 1 0,10-3-1,-5 1 231,30-3-2360</inkml:trace>
  <inkml:trace contextRef="#ctx0" brushRef="#br0" timeOffset="1">575 0 4312,'-65'34'275,"64"-33"-151,0-1 1,0 0 0,1 1 0,-1-1 0,0 0 0,0 1-1,1-1 1,-1 1 0,0 0 0,0 0 0,0 0-74,1-1 1,0 0-1,-1 1 1,1-1 0,0 1-1,0-1 1,-1 1-1,1-1 1,0 0-1,0 1 1,0-1-1,-1 1 1,1-1 0,0 1-1,0-1 1,0 1-1,0-1 1,0 1-1,0-1 1,0 1-1,0-1 1,0 1 0,0-1-1,1 1 1,-1-1-1,0 1 1,0-1-1,0 1 1,1-1-1,-1 1 1,0-1 0,0 0-1,1 1 1,-1-1-1,1 1 1,-1-1-23,0 0 0,0 0-1,0 0 1,0 1 0,0-1 0,0 0 0,1 0 0,-1 0 0,0 0 0,0 0 0,0 0-1,0 0 1,0 1 0,0-1 0,0 0 0,0 0 0,0 0 0,0 0 0,0 0 0,0 0-1,0 1 1,0-1 0,0 0 0,0 0 0,0 0 0,0 0 0,0 0 0,0 1 0,0-1-1,0 0 1,0 0 0,0 0 0,0 0 0,0 0 0,-1 0 0,-10 37 1371,5-27-640,-43 58 229,37-53-602,-57 59 85,56-60-432,-48 48 24,32-31-160,29-31 72,0 0-1,0 0 1,0 1 0,0-1 0,-1 0 0,1 0 0,0 1 0,0-1 0,0 0 0,0 0 0,0 0 0,0 1 0,-1-1-1,1 0 1,0 0 0,0 1 0,0-1 0,0 0 0,0 0 0,0 1 0,0-1 0,0 0 0,0 0 0,0 1 0,1-1 0,-1 0-1,0 0 1,0 1 0,0-1 0,0 0 0,0 0 0,0 1 0,0-1 0,1 0 0,-1 0 0,0 0 0,0 1 0,0-1-1,0 0 1,1 0 0,-1 0 0,0 0 0,1 1 0,-1-1-30,0 0-56,1 0 0,0 1 0,-1-1 0,1 0 0,-1 0 0,1 1 0,-1-1 0,1 0 0,0 0 0,-1 0 0,1 0 0,0 0 0,-1 0 0,1 0 0,-1 0 0,1 0 0,0 0 0,-1 0 0,1-1 0,-1 1 0,2 0 0,13-8-2112,-15 8 2266,28-17-1115,12-7-2242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1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299 0 3952,'-44'29'365,"42"-28"32,0 0 0,0 0 0,0 1 0,0-1 0,0 1 0,0 0 0,-2 2 0,-1 2 80,-1-1-183,-9 12 1706,-24 37 126,30-41-1131,-46 61 336,44-60-671,-42 51 217,49-60-629,0 0-1,-7 10 1,5-6-131,-7 9-164,12-17-30,1 0 0,-1-1 0,1 1 1,-1 0-1,1 0 0,-1-1 0,1 1 0,0 0 0,-1 0 0,1 0 0,0-1 0,0 1 0,0 0 0,-1 0 0,1 0 1,0 1-1,1-1 30,-1-1 0,0 1 1,0-1-1,0 1 0,1 0 0,-1-1 1,0 1-1,1-1 0,-1 1 1,1-1-1,-1 1 0,1 0 1,-1-1-21,0 0 0,0 0-1,1 0 1,-1 0 0,0 0 0,0 0 0,0 0 0,0 1 0,0-1 0,0 0 0,1 0 0,-1 0 0,0 0 0,0 0 0,0 0 0,0 0 0,0 0 0,1 0 0,-1 0 0,0 0 0,0 0 0,0 0 0,0 0 0,0 0 0,1 0 0,-1 0 0,0 0 0,0 0 0,0 0 0,0-1 0,0 1 0,1 0 0,-1 0 0,43-16-3080,-32 12 2490,39-15-4716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1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300 19 7712,'-53'41'417,"51"-39"166,0 0 0,0-1 0,0 1 0,0 0 0,0 0 0,-2 5 0,3-6-517,1-1 0,-1 1 0,1 0 1,0 0-1,0 1 0,-1-1 0,1 0 0,0 0 1,0 0-1,0 1 0,0-2-11,0 1 15,0-1 0,0 0 0,0 1 0,0-1-1,0 0 1,0 0 0,0 1 0,0-1 0,0 0 0,0 0 0,0 1 0,-1-1 0,1 0-1,0 0 1,0 1 0,0-1 0,0 0 0,-1 1 0,-26 34 1645,-17 15-468,15-19-995,-29 36 7,26-32 168,14-13-383,16-20-43,1-1 0,0 0 0,0 1 0,0-1 1,0 1-1,0-1 0,0 1 0,1-1 0,-2 3 0,0 1 1,-2 6-10,4-11 7,0 0 1,0 0-1,0 0 0,0 0 0,0 0 1,0 0-1,0 0 0,0 0 0,0 0 0,0 0 1,0 0-1,0 0 0,0 0 0,0 0 1,1 0-1,-1 0 0,0 0 0,0 0 1,0 0-1,0 0 0,0 0 0,0 0 0,0 0 1,0 1-1,0-1 0,0 0 0,0 0 1,0 0-1,0 0 0,0 0 0,0 0 1,0 0-1,0 0 0,0 0 0,0 0 0,0 0 1,0 0-1,0 0 0,0 0 0,0 0 1,0 0-1,0 0 0,0 0 0,0 0 1,0 0-1,0 0 0,0 0 0,0 0 0,0 1 1,0-1-1,0 0 0,0 0 0,0 0 1,0 0-1,0 0 0,0 0 0,0 0 1,0 0-1,4-1-170,0 1-1,0-1 1,-1-1 0,1 1 0,0 0 0,-1-1-1,1 0 1,-1 0 0,4-2 0,53-36-2048,-22 12-2963,28-21 2022,35-25 683,-8 6 970</inkml:trace>
  <inkml:trace contextRef="#ctx0" brushRef="#br0" timeOffset="1">510 9 992,'1'0'1248,"10"-4"226,-9 3-1085,0 0 1,-1 1 0,1-1-1,0 1 1,0-1-1,-1 1 1,3-1-1,-5 4 925,-25 34 524,14-21-447,-21 21-1,1-4-121,-37 45-3,55-63-691,-54 53 181,57-57-448,-17 33 30,28-43-356,-1-1 0,1 1 0,0-1 0,0 1 0,-1 0 0,1-1-1,0 1 1,0-1 0,0 1 0,0 0 0,0-1 0,-1 1 0,1-1-1,0 1 1,1 0 0,-1-1 0,0 1 0,0 0 0,0-1 0,0 1-1,0-1 1,1 1 0,-1 0 0,0-1 0,0 1 0,1-1 0,-1 1-1,0-1 1,1 1 0,-1-1 0,1 1 0,-1-1 0,1 1 0,-1-1 0,1 0-1,-1 1 1,1-1 0,-1 0 0,1 1 0,0-1 0,-1 0 12,1 0-46,-1 0 0,0 0 0,0 0 0,0 0 1,0 0-1,0 1 0,1-1 0,-1 0 0,0 0 0,0 0 0,0 0 0,0 0 0,1 0 0,-1 0 0,0 0 0,0 0 1,0 0-1,0-1 0,1 1 0,-1 0 0,0 0 0,0 0 0,0 0 0,0 0 0,0 0 0,1 0 0,-1 0 0,0 0 0,0 0 1,0-1-1,0 1 0,0 0 0,0 0 0,39-32-2388,-27 23 807,79-58-1257,-8 4-1756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2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323 0 5656,'-42'32'380,"40"-31"-79,1 0 0,-1-1 1,1 1-1,0 0 0,0 0 0,-1 1 1,1-1-1,0 0 0,0 0 1,-2 3-1,0 1 191,-2 2 547,-1 0-1,-4 9 1,4-6-266,-14 17 0,-37 36 359,45-49-591,-52 61 160,53-62-468,2-2-129,-32 41-286,20-22-690,30-32-4308,12-10 3564,7-3-3877</inkml:trace>
  <inkml:trace contextRef="#ctx0" brushRef="#br0" timeOffset="1">518 10 3320,'-35'32'1544,"-9"2"300,-13 16 1399,44-38-3010,0 0 608,-55 54 311,56-53-465,2-3-421,-27 29 582,31-33-744,1 1 1,0 0-1,0 0 0,-4 9 1,9-16-116,0 0 1,0 0 0,0 0 0,0 1 0,-1-1 0,1 0 0,0 0 0,0 0 0,0 1-1,0-1 1,0 0 0,0 0 0,0 0 0,0 0 0,0 1 0,1-1 0,-1 0 0,0 0-1,0 0 1,0 1 0,0-1 0,0 0 0,0 0 0,0 0 0,0 0 0,0 1 0,1-1 0,-1 0-1,0 0 1,0 0 0,0 0 0,0 0 0,0 0 0,1 1 0,-1-1 0,0 0 0,0 0-1,0 0 1,1 0 0,-1 0 0,0 0 0,0 0 0,0 0 0,1 0 0,-1 0 0,0 0-1,0 0 1,0 0 0,1 0 0,-1 0 0,0 0 0,0 0 0,0 0 0,1 0 0,-1 0-28,14-2-410,-7 0-1497,37-24-703,-31 18 1995,41-24-4207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2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1 6280,'-49'31'309,"49"-31"-198,-1 1-1,1-1 1,-1 0-1,0 1 1,1-1 0,-1 1-1,1-1 1,-1 1-1,1-1 1,-1 1-1,1-1 1,0 1 0,-1 0-1,-1 2 194,0 0-1,1 1 0,-1-1 1,1 0-1,0 1 1,-1 6-1,-1-3 1004,-25 43 407,21-38-1201,-1 0 1,-11 11-1,-13 22-102,-14 31-48,24-34-83,10-17-254,11-23-24,1-1-1,-1 0 0,1 0 1,-1 0-1,1 1 0,0-1 1,-1 0-1,1 0 0,0 1 1,0-1-1,0 0 0,0 3 1,1-3-41,-1-1 1,0 1 0,1 0 0,-1-1 0,0 1 0,1 0-1,-1-1 1,1 1 0,-1-1 0,1 1 0,-1-1 0,2 1 0,-2 0-11,0-1 1,0 0 0,0 0-1,0 0 1,0 0 0,0 0-1,0 0 1,0 0 0,0 0-1,0 0 1,0 0 0,1 0-1,-1 0 1,0 0 0,0 0-1,0 0 1,0 0 0,0 0-1,0 0 1,0 0 0,0 0-1,0 0 1,1 0 0,-1 0-1,0 0 1,0 0 0,0 0-1,0 0 1,0 0 0,0 0-1,0 0 1,0 0 0,0 0-1,1 0 1,-1 0 0,0 0-1,0 0 1,0 0 0,0 0-1,0 0 1,0 0 0,0-1-1,0 1 1,0 0 0,0 0-1,0 0 1,0 0 0,31-28-3232,-7 5-938,9-2 3080,-4 5 702,42-35-1284</inkml:trace>
  <inkml:trace contextRef="#ctx0" brushRef="#br0" timeOffset="1">445 78 3144,'-31'32'1480,"-2"11"214,3-5 484,-2 4-1193,20-24-669,-48 70 1464,59-88-1828,1 1 1,-1 0-1,1 0 1,-1-1-1,1 1 1,0 0-1,-1 0 1,1 0-1,0 0 0,0 0 1,-1 0-1,1-1 1,0 1-1,0 0 1,0 2-1,0 0-58,0-3 46,0 0 0,0 0-1,0 1 1,0-1-1,0 0 1,0 1-1,0-1 1,0 0 0,0 0-1,0 1 1,0-1-1,0 0 1,0 1 0,0-1-1,0 0 1,0 0-1,0 1 1,0-1-1,0 0 1,1 1 0,-1-1-1,0 0 1,0 0-1,0 1 1,0-1 0,1 0-1,-1 0 1,0 0-1,0 1 1,1-1 0,-1 0-1,0 0 1,0 0-1,1 0 1,0 0-127,0 0-1,0 0 1,0 0 0,0 0-1,0 0 1,0-1-1,0 1 1,-1 0 0,3-1-1,16-9-794,11-1-2158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3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0 4664,'-13'6'10,"9"-3"38,-1-1 0,1 1 0,0-1 0,0 1-1,-5 4 1,1 1 138,0 0-1,1 0 0,-1 1 0,2 0 1,-9 13-1,15-22-182,0 1 0,0 0 0,0-1 0,0 1-1,0 0 1,0-1 0,0 1 0,0 0 0,0-1 0,0 1-1,0-1 1,0 1 0,0 0 0,0-1 0,1 1 0,-1-1 0,0 1-1,1 0 1,-1-1 0,0 1 0,1-1 0,-1 1 0,1-1 0,-1 1-1,1-1 1,-1 1 0,1-1 0,-1 0 0,1 1 0,-1-1-1,1 0 1,0 1 0,-1-1-69,0 0 18,1 0 0,-1 0 1,0 0-1,0 1 0,0-1 0,0 0 0,0 0 0,0 0 0,1 0 1,-1 0-1,0 0 0,0 0 0,0 0 0,0 0 0,0 0 1,1 0-1,-1 0 0,0 0 0,0 0 0,0 0 0,0 0 0,1 0 1,-1 0-1,0 0 0,0 0 0,0 0 0,5-2-357,0 0-1,0 0 1,4-2-1,-1 0 219,21-8-1133</inkml:trace>
  <inkml:trace contextRef="#ctx0" brushRef="#br0" timeOffset="1">184 121 2968,'0'0'0,"-5"21"0,1 11 1680,-4-6 0,2 2-1680,3-5-3976,0-3 3976,-2 25-792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9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0 3056,'-10'5'-79,"8"-4"407,0 0 0,0-1 0,0 1 0,1 0 0,-1 0 0,0 0 0,1 1 0,-1-1 0,-5 0 7431,3-2-7309,-70 2 2970,69-1-3061,1 1-241,-9 3 16,-6 4-1365,18-7 584,-1 0 0,1 0 1,-1 0-1,1 0 0,-1 0 1,1 1-1,0-1 0,-1 1 0,1-1 1,0 1-1,0-1 0,0 1 0,-1 2 1,-3 4-3774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9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7 8344,'-1'1'156,"1"0"-1,0-1 1,0 1 0,0-1 0,0 1-1,-1 0 1,1-1 0,0 1 0,0-1-1,-1 1 1,1-1 0,-1 1 0,1-1-1,0 1 1,-1-1 0,0 1 0,1-1-71,0 0 0,-1 0 0,1 0 1,0 1-1,-1-1 0,1 0 0,0 0 1,-1-1-1,1 1 0,0 0 0,-1 0 1,1 0-1,0 0 0,0 0 0,-1 0 1,1 0-1,0 0 0,-1 0 0,1-1 1,0 1-1,0 0 0,-1 0 1,1 0-1,0-1 0,0 1 0,0 0 1,-1 0-1,1-1 0,0 1 0,0 0 1,0 0-1,0-1 0,-1 1 0,1-1 1,-1-2 207,0 3-179,1-1 0,0 1 0,-1-1 0,1 1 0,0-1 0,-1 1 0,1-1 0,-1 1 0,1-1 0,-1 1 0,1-1 0,-1 1 0,1 0 0,-1-1 0,0 1 0,-1-1-16,1 1 0,-1 0 1,0-1-1,1 1 0,-1 0 0,0 0 0,1 0 1,-1 0-1,0 1 0,1-1 0,-3 1 0,-6 2-1482,0 0 0,1 0 0,-14 7-1,13-4-2047,-18 11 1,9-4 1104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8:59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0 112 3056,'35'1'72,"-30"1"717,-8-1 84,-9 2 1069,9-3-1145,-3 1 645,2 0 1210,12 0-802,12 2-616,-3-1-314,25 1-1,-14-5-578,38-2 658,-39 2-726,78-1 23,-84 1-296,45 2 51,-42 0 108,46-4 50,-41 2-204,-4-1-5,-3 1 0,41-6 162,-57 8-150,10 0 64,43 7 161,-48-6-269,16 5 0,10 2 9,2-1 29,-36-6 1,0-1 0,0 1 0,0-1 0,1 0 0,-1 0 0,0 0 1,0-1-1,4 0 0,11-1 3,62-8-16,-45 5-76,-15 2 64,23-1 0,-17 4 126,37 0 62,-38 0-172,56-6-87,-50 4 76,-4-1 11,50-1 24,-49 4-26,36 0-108,-38 0 110,-3-1 106,0-1 0,0-2-1,27-6 1,-30 5-47,-10 4-47,14-6-2,57-14 181,-71 18-176,11-3 49,-1 2-10,1-1-42,0 1-36,27 1-1,-30 1 22,48 1 533,-28 3-457,-17-1-110,0 0 1,39-4 0,-41 0 36,0 2 2,0-1 0,-6 0 12,13 1 0,14 1-4,27 3-16,-42 1 88,60 13 150,-74-15-184,0-2 1,20 0 0,-21 0-11,12-2 30,28 0 100,-28 2-148,-5-1-11,5 0-4,33-1-23,-23 1-23,-7 0 47,-19 0-123,-6 1-13,1 0 1,0 0-1,-1 0 1,1 0-1,0-1 1,-1 1-1,1 0 1,0 0-1,-1 1 1,1-1-1,0 0 1,-1 0-1,1 0 1,0 0-1,-1 0 1,2 1-1,-2-1-9,0 0 0,0 1-1,0-1 1,0 0 0,0 0-1,0 0 1,0 1 0,0-1-1,0 0 1,0 0 0,0 1-1,0-1 1,0 0 0,0 0-1,0 0 1,0 1 0,0-1-1,0 0 1,0 0 0,0 0-1,-1 1 1,1-1 0,0 0-1,0 0 1,0 0 0,0 1-1,0-1 1,-1 0 0,1 0-1,0 0 1,-1 1-1167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0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0 8248,'8'18'165,"-8"-18"-138,0 1 0,0-1 0,0 0 0,0 0 0,0 0 0,0 0 0,0 0 0,0 0 0,0 0 0,0 0 0,0 0 0,0 1 0,0-1 0,0 0 0,0 0 0,0 0 0,0 0 0,0 0 0,0 0 0,0 0 0,0 0 0,0 0 0,0 1 0,0-1 0,0 0 0,0 0 0,0 0 0,0 0 0,0 0 0,0 0 0,-1 0 0,1 0 0,0 0 0,0 0 0,0 0 0,0 0 0,0 0 0,0 1 0,0-1 0,0 0 0,0 0 0,0 0 0,-1 0 0,1 0 0,0 0 0,0 0 0,0 0 0,0 0 0,0 0 0,0 0 0,0 0 0,0 0 0,-1 0 0,1 0 0,0 0 0,0 0 0,0 0 0,0-1 0,0 1 40,-16-4 2018,12 3-1846,0-1 0,1 1 1,-1 1-1,0-1 0,0 0 1,-7 1-1,-11 3 362,-13 3-1691,33-6 89,0 0 0,1 0 0,-1 0 0,0 0 0,0 0 0,-2-1 0,0 0 1196,-8 0-3695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0.4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1 6008,'-1'3'327,"0"0"-1,0 0 1,0 0 0,0 0 0,-1-1 0,1 1-1,-1 0 1,0-1 0,-4 6 0,-3 5-147,6-9-157,-4 9-5,4-7 8,-5 14-1911,-11 35 0,15-34-616,-1-1 1161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0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39 1264,'0'0'0,"-2"-16"0,-2-7 16,4 25 0,3 11-16,-2-2 0,3 0 0,1 11-496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5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4760,'0'0'0,"10"0"0,7-2 304,-14 2 0,-5 0-280,1 0 8,-5 2-32,3-1-2120,1-1 2120,-4 2-1736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6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 2872,'10'1'80,"-7"-1"2394,-8-2 548,-2 0-1153,7 2-1872,-1 0-1,1 0 1,0 0-1,0 0 1,0 0-1,0 0 1,0 0 0,0 0-1,0 0 1,0 0-1,0 0 1,0 0-1,0 0 1,0 0 0,-1 0-1,1 0 1,0 0-1,0 0 1,0 0-1,0 0 1,0 0 0,0 0-1,0 0 1,0 0-1,0 0 1,0 0-1,0 1 1,0-1 0,0 0-1,0 0 1,0 0-1,0 0 1,0 0-1,0 0 1,0 0 0,0 0-1,0 0 1,0 0-1,0 0 1,0 1-1,0-1-230,0 0 0,0 1 0,1-1 0,-1 1-1,0-1 1,0 0 0,1 1 0,-1-1 0,0 0-1,1 1 1,-1-1 0,0 0 0,1 0 0,-1 1-1,1-1 1,-1 0 0,1 0 0,-1 1-1,0-1 1,1 0 0,0 0 0,18 2-1547,-1-1 274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7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 3144,'7'0'-175,"-6"0"435,1 0 1,-1 0-1,1 1 0,-1-1 0,1 0 1,-1-1-1,1 1 0,-1 0 0,1 0 0,-1-1 1,1 1-1,-1-1 0,1 1 0,-1-1 1,0 0-1,3 0 0,-3-2 1427,0 2-1450,-1 0 0,1 1 0,-1-1 0,1 1 0,0 0 0,0-1 0,-1 1 0,1-1 0,0 1 0,-1 0 0,1 0 0,0-1 0,0 1 0,0 0 0,-1 0 0,2 0 0,2 0 166,-1 1 1,0-1-1,6 2 1,10 2 65,-7-2-211,35 3 758,-10-3-701,-32-2-243,0 0-1,1 0 1,-1-1 0,0 1 0,0-1 0,1 0 0,6-3-1,-3 1 83,-8 3-124,0 0 0,0-1 0,1 1 0,-1-1-1,0 1 1,0-1 0,1 1 0,-1-1 0,1-1-1,2 1-2543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2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402 10 1080,'4'0'58,"-3"0"-14,0 1 0,-1-1 0,1 0 0,0 0 0,-1 0 0,1 0 0,0 0 0,0 0-1,-1-1 1,1 1 0,0 0 0,0-2 557,-3 1-2,-8-1 472,5 0-534,-1 1-130,0 0 1,0 1-1,1 0 0,-1 0 0,0 0 0,0 0 0,-6 2 0,-10 0 387,-2 0 541,7 1-448,-3-3-261,4 1 298,-1-1 1,-17 5-1,3-3-377,30-1-510,-1-1 0,0 0 0,0 0 1,0 1-1,1-1 0,-1 1 1,-2 0-1,2 0 13,0 0 0,-1 0 1,1-1-1,-1 1 0,1-1 0,-1 1 0,-4-1 1,-14 3 78,-5 0-165,19-1 98,6-1-61,0-1 0,0 0 0,-1 1-1,1-1 1,0 0 0,0 0 0,0 0-1,-2 1 1,-11 2-1,1-5-50,11 2-30,0-1 0,0 1 0,0 0 0,-1-1 0,1 1 0,0 0 1,0 0-1,0 1 0,-3-1 0,5 1 74,-1-1 1,0 0-1,1 1 0,-1-1 1,1 1-1,0-1 0,-1 1 1,1-1-1,-1 1 0,1-1 1,0 1-1,-1-1 1,1 1-1,0-1 0,-1 1 1,1 0-1,0-1 0,0 1 1,0-1-1,0 1 0,0 0 1,0-1-1,0 2 0,0 19 2,0-15-8,1 18 36,0 61 233,1-56-34,-1-10-51,1 2-136,0 49 80,-2-65-64,0-3-38,0 0 0,0-1 0,1 1 0,-1 0 0,1-1 0,0 4 0,2 6-1197,-2-5-2583,3 2 2585,-1 0 176,3 11-3895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3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0 3320,'-34'32'601,"24"-24"-240,1 0-135,-1 1-1,1 0 1,-12 17-1,18-22 171,1-1-919,0 0 1,-1 0 0,2 0-1,-3 6 1,0-2-878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3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0 1800,'-32'14'275,"28"-12"98,1 0 1,-1 0-1,1 0 1,0 1-1,0-1 1,0 1 0,-6 6-1,5-5-108,-1 1 224,0 0-1,1 1 1,-1-1 0,-4 9-1,-9 12 413,0-4-352,-32 44 1415,37-46-1743,12-20-250,1 0-1,0 0 0,0 1 0,0-1 1,0 0-1,-1 0 0,1 1 0,0-1 0,0 0 1,0 1-1,0-1 0,0 0 0,0 1 1,0-1-1,0 0 0,0 1 0,0-1 1,0 0-33,0 1-1,0-1 1,0 0 0,0 0 0,0 0 0,0 0 0,0 0 0,1 0 0,-1 0 0,0 0 0,0 0 0,0 0 0,0 0 0,0 1-1,1-1 1,-1 0 0,0 0 0,0 0 0,0 0 0,0 0 0,1 0 0,-1 0 0,0 0 0,0 0 0,0 0 0,0-1 0,0 1-1,1 0 1,-1 0 0,0 0 0,0 0 0,0 0 0,0 0 0,0 0 0,1 0 0,-1 0 0,0-1 0,7-2-1046,11-9 0,-8 5 600,22-13-2672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33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0 3592,'-15'10'-2,"9"-6"123,1-1-1,-11 10 1,-6 4 298,18-13-125,-2 7-69,-6 14 0,10-19-68,0-1 0,-1 0 0,0 0 0,0 0 0,-4 5 0,-7 12 322,6-11-238,3-4-83,1 0 1,0 0-1,0 0 1,-4 10-1,8-17-151,0 0-1,0 0 0,0 1 1,1-1-1,-1 0 1,0 0-1,0 0 0,0 0 1,0 0-1,0 0 1,0 0-1,0 0 1,0 0-1,0 0 0,0 1 1,0-1-1,0 0 1,0 0-1,0 0 1,0 0-1,0 0 0,0 0 1,0 0-1,0 0 1,1 0-1,-1 0 1,0 0-1,0 0 0,0 0 1,0 0-1,0 0 1,0 0-1,0 0 0,0 0 1,0 0-1,0 0 1,1 0-1,-1 0 1,0 0-1,0 0 0,0 0 1,0 0-1,0 0 1,0 0-1,0 0 1,0 0-1,0 0 0,1 0 1,-1 0-1,7-1 55,-6 0-26,49-14-24,-46 14-36,0 0-1,-1 0 1,1 0-1,-1 1 0,1-1 1,0 1-1,6 0 1,-5 1-14,-4-2 9,0 1-1,1 0 1,-1 0-1,0 0 1,0 0-1,0 1 1,0-1-1,0 0 1,0 0-1,1 1 1,-1-1-1,1 1 1,1 1-20,-2-2 46,0 0 1,-1 1-1,1-1 1,0 1-1,0 0 0,0-1 1,-1 1-1,1 0 1,0-1-1,-1 1 1,2 1-1,-2-1 9,1 1 0,0-1 0,-1 1 0,1-1-1,-1 1 1,0 0 0,1-1 0,-1 1 0,0 0 0,0-1-1,0 1 1,0 3 0,-6 19 203,6-23-207,-1 1-181,0 1-1,0-1 0,0 0 1,-1 0-1,1-1 1,-1 1-1,1 0 1,-1 0-1,0-1 0,-2 3 1,0-1-752,-5 6 268,-6 5-1323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0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 3320,'8'10'272,"-8"-10"-174,1 0 0,-1 0 0,0 1 0,0-1 1,1 0-1,-1 0 0,0 0 0,1 0 0,-1 0 0,0 0 0,1 0 0,-1 0 1,0 0-1,0 0 0,1 0 0,-1 0 0,0 0 0,1 0 0,-1 0 0,0 0 1,1 0-1,-1 0 0,0 0 0,0 0 0,1 0 0,-1 0 0,0 0 0,1-1 1,-1 1-1,6-3 179,-1 0 328,0 1-1,1-1 1,-1 1 0,1 1-1,-1-1 1,7 0 0,31-3 399,-15 3-557,-2 1-151,-7 1 224,26-5 0,-38 4-344,0 0 1,14 0 0,-10 0-102,1 1 394,25 1 0,-13 0-28,23-1-1074,-36 1-3423,2 2 2753,-1 0 200,17 4-3963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24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1176,'0'0'12673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1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500 1 1528,'1'5'5,"-1"-3"45,0-1 0,0 0 0,0 0 0,0 0 0,0 0 1,0 0-1,0 1 0,-1 0 0,1-2-2,0 0-1,0 0 1,0 1-1,0-1 1,0 0 0,0 0-1,0 0 1,0 0-1,0 0 1,0 0-1,0 0 1,0 0 0,0 0-1,0 1 1,0-1-1,0 0 1,0 0 0,-1 0-1,1 0 1,0 0-1,0 0 1,0 0 0,-12-7 13296,13 23-12402,2 17 0,0-9-776,7 100 262,-8-39 806,-1-58-789,6 61-66,-4-72-299,0 2-64,0-2-20,0 7-20,9 24-1,-5-27 22,-1 0 3,-4-16 0,1 12 2,-2-13-27,-1-2 58,1 0 1,-1 0 0,0 0-1,0 0 1,0 0 0,0-1 0,0 1-1,0 0 1,0 0 0,0 0-1,-1 0 1,1 1 0,-1-1-28,1-1 1,-1 1 0,1 0-1,-1-1 1,1 1 0,-1-1 0,0 1-1,1-1 1,-1 1 0,0-1-1,0 1 1,1-1 0,-1 0-1,0 1 1,0-1 0,0 0-1,1 0 1,-1 0 0,0 1-1,0-1 1,0 0 0,-1 0-1,-39 7-506,17-3 482,-1 0 10,-56 1-38,71-6 43,-15 2-84,-67 4-215,61-3 282,-3 5 20,1 4 0,15-5-26,-34 17 0,32-10-544,4 0-115,12-10-255,0 1 0,1 0 0,0 1 1,-1-1-1,-2 6 0,-6 10-7873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2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5656,'17'43'230,"-13"-32"925,12 55 362,4 24-13,-8-41-477,-2-4-2163,0 9-444,-9-52 1203,0 1-1,-1 0 1,0 0 0,0 0-1,0-1 1,0 1 0,0 4-1,-1 2-69,-2 26-304,0 22-1269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0 5656,'16'23'170,"-16"-23"-138,0 0 0,1 1-1,-1-1 1,0 0 0,0 0-1,0 0 1,0 1 0,0-1-1,0 0 1,1 0 0,-1 0-1,0 1 1,0-1 0,0 0-1,0 0 1,0 1 0,0-1-1,0 0 1,0 0 0,0 1-1,0-1 1,0 0 0,0 0-1,0 0 1,0 1-1,-1-1 1,-9 43 1277,5-29 197,-4 29 0,6-29-1271,-9 56 1640,10-50-1699,0-4 504,-1 67 217,1-30-77,2-3-2505,-1 18-507,0-56 73,-15 42-1128,2-5-299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3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3952,'16'41'171,"-15"-37"142,0-1 0,0 1 0,-1 0 0,1 0 1,-1-1-1,0 1 0,0 0 0,0 0 0,0-1 1,-1 1-1,1 0 0,-1 0 0,-2 4 0,1 1 268,-5 17-77,5-15 616,-3 56 352,2-7-125,2-13-1118,-1 29-509,2-61-2070,-4 25 0,0-11 1319,-2 36-3422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04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2608,'-5'48'207,"5"-38"1373,1-7-1341,0-1 8,1 5 405,0 1 0,0-1 0,1 11 0,-2-13-473,0 6 602,-3 65 272,1-58-498,-2 79 69,3-78-857,-2 70-461,2-73-1371,9 71-877,-1-9 595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5T15:09:19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2968,'0'0'82,"1"0"0,-1 1 0,1-1 0,-1 0 0,1 0 0,-1 1 0,1-1 0,-1 0 0,1 0 0,-1 1 0,1-1 0,-1 0 0,1 0 0,-1 0 0,1 0 0,-1 0 0,1 0 0,-1 0 0,1 0 0,-1 0 0,1 0 0,-1 0 0,1 0 0,0-1 0,-1 1 0,1 0 0,-1 0 0,1 0 0,-1-1 0,0 1 0,2-1 0,-1 0 657,1-1-1,0 1 1,0 0 0,0 0-1,0-1 1,0 1 0,0 1-1,0-1 1,5-1 0,24-3 1139,-19 3-1198,141-21 2038,-84 13-2324,-41 7-364,40-3 66,-41 4 72,43-2 542,-43 4-562,-9-1-63,4 0-66,1-2-14,1 1-4,2 0-1,3-1 0,62-2 74,-58 5-42,45-5-24,-47 2-56,-11 3 13,4-1 28,58 2 254,-71-1-222,3 0 8,-1 0 0,22-5 0,-9 2-10,59-10 65,-64 12-101,31 0 1,-37 1-21,-1 0-270,-3 0 248,15 2-25,67 0 252,-74-4-160,2 0 23,37-8 0,7 0-13,-35 4-10,41-8-42,-63 12 27,10-1-54,-1 2 11,4 0 36,42 2 230,-33-1-160,3 0-24,-32 0-39,1 0 1,-1 0-1,0 0 0,0 1 0,1-1 0,-1 0 0,0 0 0,0 1 0,1-1 0,-1 0 0,2 2 0,2 0-2,18 7-263,-6-4 48,5 0 176,-5-3 63,0-2 0,24-1 0,-35 1-16,7-1 17,20-1 4,31 3-53,-40-1 20,10-2 129,37-7 1,-71 9-121,7-2-40,0 1-1,0 1 1,0-1-1,0 1 1,13 1-1,5 1 17,-10-2 42,29-2 0,-23-1 10,51-5-53,-29 3-164,-30 3 156,-7 2 25,0 0 0,0-1 0,10-1-1,8-1 25,25 1 0,-38 1-28,16-3-1,-9 0 1,-1 3 9,-10 1 19,-1 1 0,0 0 0,0 0 0,1 0-1,9 5 1,-1 0-7,60 28-278,-52-22 248,-21-11 24,20 5-2,-16-5-180,-1 0 0,1-1 0,0 1 1,10-1-1,-10 0-769,0-2-2518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441" cy="724902"/>
          </a:xfrm>
          <a:prstGeom prst="rect">
            <a:avLst/>
          </a:prstGeom>
        </p:spPr>
        <p:txBody>
          <a:bodyPr vert="horz" lIns="139788" tIns="69895" rIns="139788" bIns="69895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4952" y="0"/>
            <a:ext cx="4341441" cy="724902"/>
          </a:xfrm>
          <a:prstGeom prst="rect">
            <a:avLst/>
          </a:prstGeom>
        </p:spPr>
        <p:txBody>
          <a:bodyPr vert="horz" lIns="139788" tIns="69895" rIns="139788" bIns="69895" rtlCol="0"/>
          <a:lstStyle>
            <a:lvl1pPr algn="r">
              <a:defRPr sz="1700"/>
            </a:lvl1pPr>
          </a:lstStyle>
          <a:p>
            <a:fld id="{5699EEF8-B687-456E-87A3-C1B153DE79F1}" type="datetimeFigureOut">
              <a:rPr lang="fr-FR" smtClean="0"/>
              <a:t>20/12/2022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76275" y="1806575"/>
            <a:ext cx="8666163" cy="4875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9788" tIns="69895" rIns="139788" bIns="69895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01872" y="6953022"/>
            <a:ext cx="8014970" cy="5688836"/>
          </a:xfrm>
          <a:prstGeom prst="rect">
            <a:avLst/>
          </a:prstGeom>
        </p:spPr>
        <p:txBody>
          <a:bodyPr vert="horz" lIns="139788" tIns="69895" rIns="139788" bIns="69895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3722942"/>
            <a:ext cx="4341441" cy="724899"/>
          </a:xfrm>
          <a:prstGeom prst="rect">
            <a:avLst/>
          </a:prstGeom>
        </p:spPr>
        <p:txBody>
          <a:bodyPr vert="horz" lIns="139788" tIns="69895" rIns="139788" bIns="69895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4952" y="13722942"/>
            <a:ext cx="4341441" cy="724899"/>
          </a:xfrm>
          <a:prstGeom prst="rect">
            <a:avLst/>
          </a:prstGeom>
        </p:spPr>
        <p:txBody>
          <a:bodyPr vert="horz" lIns="139788" tIns="69895" rIns="139788" bIns="69895" rtlCol="0" anchor="b"/>
          <a:lstStyle>
            <a:lvl1pPr algn="r">
              <a:defRPr sz="1700"/>
            </a:lvl1pPr>
          </a:lstStyle>
          <a:p>
            <a:fld id="{FB140482-0512-4CAF-A2EE-88DB2595D1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0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3147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263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9831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0922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5908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097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0473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20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3840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6700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8891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23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286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2383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24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0906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25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28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2260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95610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3215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29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86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3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1442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4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9584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589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147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7404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9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891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defTabSz="1397875">
              <a:defRPr/>
            </a:pPr>
            <a:fld id="{02818732-FA64-4F57-8EE6-57AA70E1F1E0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1397875">
                <a:defRPr/>
              </a:pPr>
              <a:t>10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607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avec gran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84058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rtlCol="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page de garde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594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r-FR" noProof="0" dirty="0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8130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BF156636-95EA-4995-B9CA-635FD1DEB42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0000" y="1152000"/>
            <a:ext cx="5472000" cy="5024963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1369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423F09E-5021-4E1D-A4A8-174F779F2749}"/>
              </a:ext>
            </a:extLst>
          </p:cNvPr>
          <p:cNvSpPr>
            <a:spLocks noGrp="1"/>
          </p:cNvSpPr>
          <p:nvPr>
            <p:ph sz="half" idx="29" hasCustomPrompt="1"/>
          </p:nvPr>
        </p:nvSpPr>
        <p:spPr>
          <a:xfrm>
            <a:off x="1790100" y="2701131"/>
            <a:ext cx="3546675" cy="2828138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F7C3D0F0-8880-4132-9B6F-33B2D7437FB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658100" y="2701131"/>
            <a:ext cx="3546675" cy="2828138"/>
          </a:xfrm>
        </p:spPr>
        <p:txBody>
          <a:bodyPr rtlCol="0"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9CBDEF46-1F51-42D2-A43C-36A28ECB3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3554451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9CA11096-D31C-4BD0-AFF9-7575C5E8E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353851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6438B210-DE07-4BDD-BDB3-2A3DF619BED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59785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2" name="Espace réservé d’image 3">
            <a:extLst>
              <a:ext uri="{FF2B5EF4-FFF2-40B4-BE49-F238E27FC236}">
                <a16:creationId xmlns:a16="http://schemas.microsoft.com/office/drawing/2014/main" id="{FAD6E0EA-E35F-4E2B-869F-7A912C4CB62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722468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100" i="1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62464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72C502DE-CADD-4CC1-972E-200719955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En-tête de section</a:t>
            </a:r>
          </a:p>
        </p:txBody>
      </p:sp>
      <p:sp>
        <p:nvSpPr>
          <p:cNvPr id="14" name="Espace réservé du texte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1084" y="1949641"/>
            <a:ext cx="3635083" cy="363508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En-tête de section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8F1CA0D5-06FF-4D1F-B534-1DFFCB23EA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FR" noProof="0"/>
              <a:t>En-tête de section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16" name="Espace réservé du texte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/>
              <a:t>2</a:t>
            </a:r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fr-FR" noProof="0"/>
              <a:t>3</a:t>
            </a:r>
          </a:p>
        </p:txBody>
      </p:sp>
      <p:sp>
        <p:nvSpPr>
          <p:cNvPr id="19" name="Espace réservé du contenu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la section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Description de la section</a:t>
            </a:r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Description de la section</a:t>
            </a:r>
          </a:p>
        </p:txBody>
      </p:sp>
      <p:sp>
        <p:nvSpPr>
          <p:cNvPr id="25" name="Zone de texte 24">
            <a:extLst>
              <a:ext uri="{FF2B5EF4-FFF2-40B4-BE49-F238E27FC236}">
                <a16:creationId xmlns:a16="http://schemas.microsoft.com/office/drawing/2014/main" id="{047CF562-A700-49C4-A50C-2A49B19BC7BF}"/>
              </a:ext>
            </a:extLst>
          </p:cNvPr>
          <p:cNvSpPr txBox="1">
            <a:spLocks/>
          </p:cNvSpPr>
          <p:nvPr userDrawn="1"/>
        </p:nvSpPr>
        <p:spPr>
          <a:xfrm>
            <a:off x="4921084" y="2993698"/>
            <a:ext cx="317688" cy="1544221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fr-FR" noProof="0"/>
          </a:p>
        </p:txBody>
      </p:sp>
      <p:sp>
        <p:nvSpPr>
          <p:cNvPr id="26" name="Zone de texte 25">
            <a:extLst>
              <a:ext uri="{FF2B5EF4-FFF2-40B4-BE49-F238E27FC236}">
                <a16:creationId xmlns:a16="http://schemas.microsoft.com/office/drawing/2014/main" id="{594DA0E5-4933-41D4-8C7B-70093A9DB34D}"/>
              </a:ext>
            </a:extLst>
          </p:cNvPr>
          <p:cNvSpPr txBox="1">
            <a:spLocks/>
          </p:cNvSpPr>
          <p:nvPr userDrawn="1"/>
        </p:nvSpPr>
        <p:spPr>
          <a:xfrm>
            <a:off x="8238481" y="3054203"/>
            <a:ext cx="317687" cy="1423210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2327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 : Gauche-droite 2">
            <a:extLst>
              <a:ext uri="{FF2B5EF4-FFF2-40B4-BE49-F238E27FC236}">
                <a16:creationId xmlns:a16="http://schemas.microsoft.com/office/drawing/2014/main" id="{CFAEDCAA-CDC7-47ED-A380-37E6ACCA8560}"/>
              </a:ext>
            </a:extLst>
          </p:cNvPr>
          <p:cNvSpPr/>
          <p:nvPr userDrawn="1"/>
        </p:nvSpPr>
        <p:spPr>
          <a:xfrm>
            <a:off x="388279" y="3558496"/>
            <a:ext cx="11415443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Flèche : Gauche-droite 13">
            <a:extLst>
              <a:ext uri="{FF2B5EF4-FFF2-40B4-BE49-F238E27FC236}">
                <a16:creationId xmlns:a16="http://schemas.microsoft.com/office/drawing/2014/main" id="{F9300B0F-E539-42E5-B7E4-21E21637BA8D}"/>
              </a:ext>
            </a:extLst>
          </p:cNvPr>
          <p:cNvSpPr/>
          <p:nvPr userDrawn="1"/>
        </p:nvSpPr>
        <p:spPr>
          <a:xfrm rot="5400000">
            <a:off x="3772822" y="3576211"/>
            <a:ext cx="4652357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quadrant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quadrant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quadrant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quadrant</a:t>
            </a:r>
          </a:p>
        </p:txBody>
      </p:sp>
    </p:spTree>
    <p:extLst>
      <p:ext uri="{BB962C8B-B14F-4D97-AF65-F5344CB8AC3E}">
        <p14:creationId xmlns:p14="http://schemas.microsoft.com/office/powerpoint/2010/main" val="367821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103194D-3DB5-46F8-9ACE-B2B142B87BE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4569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569837A-DE3B-4C2A-B811-BCC93B8681F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14397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914D45E-73D5-4807-A6F8-1A996A31F7F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434225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0206252-95E9-4C8F-8EB4-26F27AC6FB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569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Titre de section 1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256C163-60A0-49AC-9FEA-A56ACF30FA3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4397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Titre de section 2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AF68729-4DB7-4514-BF22-9950FB3ECC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34225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Titre de section 3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67F4AE9-9C59-4A3C-9E27-EFC9EE499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4568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3DA09F5A-AF46-4646-A84F-35C1002AF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794568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6D8447C-AA9F-491F-8EE4-A151146D1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396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26B47AC-1601-4AA8-BEB3-930A9A37F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4608396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FC9E01C-1D66-47F5-B8D1-BF604162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34225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9F5FC000-6DCF-4A02-B144-CC77E752D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8434225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pic>
        <p:nvPicPr>
          <p:cNvPr id="20" name="Graphisme 19" descr="Flèche droite">
            <a:extLst>
              <a:ext uri="{FF2B5EF4-FFF2-40B4-BE49-F238E27FC236}">
                <a16:creationId xmlns:a16="http://schemas.microsoft.com/office/drawing/2014/main" id="{74A090BA-639F-4C16-9838-60A32BE3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81865" y="3932250"/>
            <a:ext cx="220441" cy="376363"/>
          </a:xfrm>
          <a:prstGeom prst="rect">
            <a:avLst/>
          </a:prstGeom>
        </p:spPr>
      </p:pic>
      <p:pic>
        <p:nvPicPr>
          <p:cNvPr id="21" name="Graphisme 20" descr="Flèche droite">
            <a:extLst>
              <a:ext uri="{FF2B5EF4-FFF2-40B4-BE49-F238E27FC236}">
                <a16:creationId xmlns:a16="http://schemas.microsoft.com/office/drawing/2014/main" id="{DF58D762-A719-4FC3-BF9E-7B858F0D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01693" y="3932250"/>
            <a:ext cx="220441" cy="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Année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Année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0" name="Espace réservé du texte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1" name="Espace réservé du texte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2" name="Espace réservé du texte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MM</a:t>
            </a:r>
          </a:p>
        </p:txBody>
      </p:sp>
      <p:sp>
        <p:nvSpPr>
          <p:cNvPr id="35" name="Espace réservé du texte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Titre de l’élément</a:t>
            </a:r>
          </a:p>
        </p:txBody>
      </p:sp>
      <p:sp>
        <p:nvSpPr>
          <p:cNvPr id="36" name="Espace réservé du texte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Mois, Année</a:t>
            </a:r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A21A7A3E-FAE9-412E-9085-C5396DD58558}"/>
              </a:ext>
            </a:extLst>
          </p:cNvPr>
          <p:cNvSpPr/>
          <p:nvPr userDrawn="1"/>
        </p:nvSpPr>
        <p:spPr>
          <a:xfrm>
            <a:off x="388279" y="4008086"/>
            <a:ext cx="11415443" cy="97190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5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85FDB45C-8129-42FD-85BB-977F66FEA7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2915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Insérez ou glissez-déplacez une image ici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5BC675B-B0CF-41E3-9A61-5C9C81858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97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B199D9B2-D8DF-4F6F-9076-9976C85EA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1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Courte biographie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F83D3F97-C129-418E-B4E5-2791968790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5597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12" name="Espace réservé d’image 4">
            <a:extLst>
              <a:ext uri="{FF2B5EF4-FFF2-40B4-BE49-F238E27FC236}">
                <a16:creationId xmlns:a16="http://schemas.microsoft.com/office/drawing/2014/main" id="{559091DF-E0B7-4867-B43C-3B02311C64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523213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Insérez ou glissez-déplacez une image ici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B89D4389-4870-4BAE-B233-955685FCBC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61985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27F961F7-987F-4B95-AC48-08F4331BE9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930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Courte biographie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586A8311-6FEF-4231-B5DD-80FA52F527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61985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</a:t>
            </a:r>
          </a:p>
        </p:txBody>
      </p:sp>
      <p:sp>
        <p:nvSpPr>
          <p:cNvPr id="16" name="Espace réservé d’image 4">
            <a:extLst>
              <a:ext uri="{FF2B5EF4-FFF2-40B4-BE49-F238E27FC236}">
                <a16:creationId xmlns:a16="http://schemas.microsoft.com/office/drawing/2014/main" id="{A6A8345C-014C-4AD2-8529-29D0E8EECA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533512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Insérez ou glissez-déplacez une image ici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4C771BB0-7999-4A45-A6BB-56C98E978E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6800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FC27C2C-A218-4626-9D04-ECC36D852E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2494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Courte biographie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15F0F321-195A-45FE-9F4E-2DE6EFF4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6800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A31AFB6F-80F0-4E69-8E48-7431E3898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55970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15CE1DD-8B35-4422-9BB1-DB18FB6B5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61985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C174B088-E2BB-4A47-A4CE-403CAE014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67999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71167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6B292F32-22A3-4DBC-93C9-F66C5F87D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2AE8CF21-3DA6-45E6-9CB4-F48688C3B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3FBB809B-C7A4-40BB-A5F6-0692C7B3E7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822DE8D-141C-4FC8-8690-DC6999875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8BFF2A50-B1BC-445F-AAF4-5EF044B5B2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50ED32C1-427F-4852-93EF-04246DAB6E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4B8DDBCF-B9FF-412C-BB0A-F20DF81F3C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E5554625-705D-43C2-BB3F-07E4FB3A8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695A6D51-51C5-4128-9C65-70256D07FE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94020390-663C-426B-A32A-7DD435D354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18" name="Espace réservé d’image 15">
            <a:extLst>
              <a:ext uri="{FF2B5EF4-FFF2-40B4-BE49-F238E27FC236}">
                <a16:creationId xmlns:a16="http://schemas.microsoft.com/office/drawing/2014/main" id="{A5BFEA69-91F2-4BAB-BC3E-F4494C80995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31800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19" name="Espace réservé d’image 15">
            <a:extLst>
              <a:ext uri="{FF2B5EF4-FFF2-40B4-BE49-F238E27FC236}">
                <a16:creationId xmlns:a16="http://schemas.microsoft.com/office/drawing/2014/main" id="{4D9A8C49-F2A0-4F67-A4E0-B5FBBE0A8DF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37570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0" name="Espace réservé d’image 15">
            <a:extLst>
              <a:ext uri="{FF2B5EF4-FFF2-40B4-BE49-F238E27FC236}">
                <a16:creationId xmlns:a16="http://schemas.microsoft.com/office/drawing/2014/main" id="{622E18C4-0DBF-4C58-A1B6-1E6A1D52173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319606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15">
            <a:extLst>
              <a:ext uri="{FF2B5EF4-FFF2-40B4-BE49-F238E27FC236}">
                <a16:creationId xmlns:a16="http://schemas.microsoft.com/office/drawing/2014/main" id="{0F58001D-98C8-4213-9315-4990EFFEFD8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3509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15">
            <a:extLst>
              <a:ext uri="{FF2B5EF4-FFF2-40B4-BE49-F238E27FC236}">
                <a16:creationId xmlns:a16="http://schemas.microsoft.com/office/drawing/2014/main" id="{940802B1-FF22-4F45-8475-AB393E6CF88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207412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5C2D6443-41AF-4535-B6F7-4BB6BE08976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A671736E-3711-4DA1-AF16-23EEC87C86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Fonction</a:t>
            </a:r>
          </a:p>
        </p:txBody>
      </p:sp>
      <p:sp>
        <p:nvSpPr>
          <p:cNvPr id="25" name="Espace réservé d’image 15">
            <a:extLst>
              <a:ext uri="{FF2B5EF4-FFF2-40B4-BE49-F238E27FC236}">
                <a16:creationId xmlns:a16="http://schemas.microsoft.com/office/drawing/2014/main" id="{1FED522C-94B3-41E3-A83A-E03843DE7551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5131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80115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Espace réservé du numéro de diapositive 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4953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 avec demi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0" rIns="540000" rtlCol="0" anchor="ctr"/>
          <a:lstStyle>
            <a:lvl1pPr marL="0" indent="0" algn="r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page de garde 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06" y="557849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63EB74F7-DC44-48B1-8EF5-BD557540B4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7606" y="764518"/>
            <a:ext cx="3932788" cy="244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7376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Espace réservé du numéro de diapositive 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62340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A0FADEC-BFBD-4A6E-B51C-B0DFD4C80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01944" y="2185851"/>
            <a:ext cx="0" cy="26273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C47312EC-14D6-4EE3-84DF-5BE8F35DD85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0000" y="1152000"/>
            <a:ext cx="5472000" cy="36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 rtl="0"/>
            <a:r>
              <a:rPr lang="fr-FR" noProof="0" dirty="0"/>
              <a:t>Modifiez les styles du texte du masque</a:t>
            </a:r>
          </a:p>
        </p:txBody>
      </p: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D2E4423B-993A-4321-BD96-12519C601A1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8002" y="1581663"/>
            <a:ext cx="5483998" cy="4608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204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56100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066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8876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rtlCol="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Merci de votre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8224" y="4504149"/>
            <a:ext cx="3349381" cy="252000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Nom complet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F1D51-2F23-4712-A1F0-725B32B9F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224" y="4908147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Téléphone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BDABCD1-5D5B-40B2-8066-B5C93CEEC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631" y="5312145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fr-FR" noProof="0"/>
              <a:t>E-mail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38902124-F995-42DE-9ABC-A56701198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094" y="5715370"/>
            <a:ext cx="3350644" cy="25241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fr-FR" noProof="0"/>
              <a:t>Site web</a:t>
            </a:r>
          </a:p>
        </p:txBody>
      </p:sp>
    </p:spTree>
    <p:extLst>
      <p:ext uri="{BB962C8B-B14F-4D97-AF65-F5344CB8AC3E}">
        <p14:creationId xmlns:p14="http://schemas.microsoft.com/office/powerpoint/2010/main" val="803470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F9ABA0-4960-4BBE-9249-3B9F526B543D}"/>
              </a:ext>
            </a:extLst>
          </p:cNvPr>
          <p:cNvSpPr/>
          <p:nvPr userDrawn="1"/>
        </p:nvSpPr>
        <p:spPr>
          <a:xfrm>
            <a:off x="0" y="0"/>
            <a:ext cx="12204000" cy="6773258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rtlCol="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page de garde 1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grpSp>
        <p:nvGrpSpPr>
          <p:cNvPr id="8" name="Groupe 7" descr="Crochets d’accentuation d’image&#10;">
            <a:extLst>
              <a:ext uri="{FF2B5EF4-FFF2-40B4-BE49-F238E27FC236}">
                <a16:creationId xmlns:a16="http://schemas.microsoft.com/office/drawing/2014/main" id="{C76F92B7-6C7B-47FA-99F4-C2B7B3F6D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4000" y="144000"/>
            <a:ext cx="4860000" cy="6498000"/>
            <a:chOff x="408650" y="404285"/>
            <a:chExt cx="4330700" cy="3164637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3C768717-8441-4105-AF79-95C8C7634CEF}"/>
                </a:ext>
              </a:extLst>
            </p:cNvPr>
            <p:cNvSpPr/>
            <p:nvPr/>
          </p:nvSpPr>
          <p:spPr>
            <a:xfrm>
              <a:off x="408650" y="3386488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id="{0AF2D9B2-503F-41FB-981B-EBBEF4D0D01D}"/>
                </a:ext>
              </a:extLst>
            </p:cNvPr>
            <p:cNvSpPr/>
            <p:nvPr/>
          </p:nvSpPr>
          <p:spPr>
            <a:xfrm flipV="1">
              <a:off x="408650" y="404285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2624270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AE6A42-8962-4702-8E68-FB78280BAD08}"/>
              </a:ext>
            </a:extLst>
          </p:cNvPr>
          <p:cNvSpPr/>
          <p:nvPr userDrawn="1"/>
        </p:nvSpPr>
        <p:spPr>
          <a:xfrm>
            <a:off x="0" y="-1"/>
            <a:ext cx="12192000" cy="6013451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diapositive de séparation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09431" y="6213621"/>
            <a:ext cx="537262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</p:spTree>
    <p:extLst>
      <p:ext uri="{BB962C8B-B14F-4D97-AF65-F5344CB8AC3E}">
        <p14:creationId xmlns:p14="http://schemas.microsoft.com/office/powerpoint/2010/main" val="2208240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F07348F-72DF-4462-A032-32D81AA8FB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2800" y="2636518"/>
            <a:ext cx="4848203" cy="3232469"/>
          </a:xfrm>
          <a:solidFill>
            <a:schemeClr val="bg1"/>
          </a:solidFill>
        </p:spPr>
        <p:txBody>
          <a:bodyPr lIns="457200" tIns="18288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31CBEE8-3214-4A3C-B723-D07BA0805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00" y="457200"/>
            <a:ext cx="4848203" cy="2179318"/>
          </a:xfrm>
          <a:solidFill>
            <a:schemeClr val="bg1"/>
          </a:solidFill>
        </p:spPr>
        <p:txBody>
          <a:bodyPr lIns="457200" bIns="182880" rtlCol="0" anchor="b"/>
          <a:lstStyle>
            <a:lvl1pPr>
              <a:defRPr sz="320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055B4F8-B74A-49D7-8E56-9627BCFF69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866012" cy="540385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2762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DF07348F-72DF-4462-A032-32D81AA8FB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2800" y="2636518"/>
            <a:ext cx="4848203" cy="3232469"/>
          </a:xfrm>
          <a:solidFill>
            <a:schemeClr val="bg1"/>
          </a:solidFill>
        </p:spPr>
        <p:txBody>
          <a:bodyPr lIns="457200" tIns="18288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31CBEE8-3214-4A3C-B723-D07BA0805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800" y="457200"/>
            <a:ext cx="4848203" cy="2179318"/>
          </a:xfrm>
          <a:solidFill>
            <a:schemeClr val="bg1"/>
          </a:solidFill>
        </p:spPr>
        <p:txBody>
          <a:bodyPr lIns="457200" bIns="182880" rtlCol="0" anchor="b"/>
          <a:lstStyle>
            <a:lvl1pPr>
              <a:defRPr sz="3200"/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8" name="Espace réservé d’image 2">
            <a:extLst>
              <a:ext uri="{FF2B5EF4-FFF2-40B4-BE49-F238E27FC236}">
                <a16:creationId xmlns:a16="http://schemas.microsoft.com/office/drawing/2014/main" id="{142253A3-E01E-4F41-A614-A428B7D36E8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866012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250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1345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diapositive de séparation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Espace réservé d’image 5">
            <a:extLst>
              <a:ext uri="{FF2B5EF4-FFF2-40B4-BE49-F238E27FC236}">
                <a16:creationId xmlns:a16="http://schemas.microsoft.com/office/drawing/2014/main" id="{22A84B62-AFF6-45B7-8ACB-FE91AB69BF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52806" y="764519"/>
            <a:ext cx="3932788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15396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votre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12" name="Espace réservé d’image 5">
            <a:extLst>
              <a:ext uri="{FF2B5EF4-FFF2-40B4-BE49-F238E27FC236}">
                <a16:creationId xmlns:a16="http://schemas.microsoft.com/office/drawing/2014/main" id="{3B9EDE4C-506D-4501-A8C1-766F17FB5C0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52806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2A359302-DDE8-41C2-8232-50B1223BEA2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13594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975D864-7312-481A-A5DD-E3B6C5B41B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00" y="3327399"/>
            <a:ext cx="6350000" cy="2560498"/>
          </a:xfrm>
        </p:spPr>
        <p:txBody>
          <a:bodyPr rtlCol="0"/>
          <a:lstStyle/>
          <a:p>
            <a:pPr rtl="0">
              <a:buSzPts val="1800"/>
              <a:buFont typeface="Calibri" panose="020F0502020204030204" pitchFamily="34" charset="0"/>
              <a:buChar char="○"/>
            </a:pPr>
            <a:r>
              <a:rPr lang="fr-FR" b="0" i="0" u="none" strike="noStrike" kern="1200" baseline="0" dirty="0">
                <a:solidFill>
                  <a:srgbClr val="404040"/>
                </a:solidFill>
                <a:latin typeface="Calibri" panose="020F0502020204030204" pitchFamily="34" charset="0"/>
              </a:rPr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2009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31898370-0247-41A8-AF7A-6DD67D2A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697E4DC3-72E4-4678-9EB9-18EF75AE1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2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3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4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5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7" name="Espace réservé d’image 15">
            <a:extLst>
              <a:ext uri="{FF2B5EF4-FFF2-40B4-BE49-F238E27FC236}">
                <a16:creationId xmlns:a16="http://schemas.microsoft.com/office/drawing/2014/main" id="{9DE1E570-14DE-42F6-9DDD-49752C3ACA3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38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18" name="Espace réservé d’imag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19" name="Espace réservé d’imag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0" name="Espace réservé d’imag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44FE3AF-A04D-4D49-BDFD-FAF66D921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EAC46016-1B95-4163-8EAA-252BE4B86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EC09029D-7190-452C-92D6-6B055D055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38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78798274-03F6-4FD0-93AB-82A31D0A2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438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1E3DDEC1-3507-486F-8CCF-7F1E9EB81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262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’imag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3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9" name="Espace réservé d’imag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0" name="Espace réservé d’imag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24" name="Rectangle 6">
            <a:extLst>
              <a:ext uri="{FF2B5EF4-FFF2-40B4-BE49-F238E27FC236}">
                <a16:creationId xmlns:a16="http://schemas.microsoft.com/office/drawing/2014/main" id="{3E24480B-1EA1-4618-A14A-DFF8FA263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043B620A-4118-4E00-9D79-5BD4C87D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612097E6-9559-4AEF-968E-6C2F89163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970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’imag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2388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2388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99313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9313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9" name="Espace réservé d’imag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130008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0" name="Espace réservé d’imag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526933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  <p:sp>
        <p:nvSpPr>
          <p:cNvPr id="33" name="Espace réservé du texte 8">
            <a:extLst>
              <a:ext uri="{FF2B5EF4-FFF2-40B4-BE49-F238E27FC236}">
                <a16:creationId xmlns:a16="http://schemas.microsoft.com/office/drawing/2014/main" id="{88A88076-4208-4A97-A015-3DFBFCC94A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2388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1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C0468E64-5403-40FE-84BE-184FCF30E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02388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35" name="Espace réservé du texte 8">
            <a:extLst>
              <a:ext uri="{FF2B5EF4-FFF2-40B4-BE49-F238E27FC236}">
                <a16:creationId xmlns:a16="http://schemas.microsoft.com/office/drawing/2014/main" id="{D0CF6241-B0D3-4D20-B605-DD302BA1D6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99313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2</a:t>
            </a:r>
          </a:p>
        </p:txBody>
      </p:sp>
      <p:sp>
        <p:nvSpPr>
          <p:cNvPr id="36" name="Espace réservé du texte 10">
            <a:extLst>
              <a:ext uri="{FF2B5EF4-FFF2-40B4-BE49-F238E27FC236}">
                <a16:creationId xmlns:a16="http://schemas.microsoft.com/office/drawing/2014/main" id="{711DB09A-A42D-4902-AF3E-5D0DC168C28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99313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37" name="Espace réservé d’image 15">
            <a:extLst>
              <a:ext uri="{FF2B5EF4-FFF2-40B4-BE49-F238E27FC236}">
                <a16:creationId xmlns:a16="http://schemas.microsoft.com/office/drawing/2014/main" id="{E96186ED-3118-47CD-987B-87DECE43F02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5130008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38" name="Espace réservé d’image 15">
            <a:extLst>
              <a:ext uri="{FF2B5EF4-FFF2-40B4-BE49-F238E27FC236}">
                <a16:creationId xmlns:a16="http://schemas.microsoft.com/office/drawing/2014/main" id="{BF2BC07A-75E7-4434-B71D-F48A7ADA8048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526933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CEDEC4EC-1B7D-4C30-9BDC-ED714BC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02388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61B31970-0B46-450B-916F-74D6DEF9B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17313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950320AF-7644-49E1-9D16-705477139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02388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D36D919E-E710-495F-8E8C-3A987E50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17313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3846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4BB9D81-6871-4A9D-BF45-2D079E8030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65" y="812097"/>
            <a:ext cx="11528535" cy="5645385"/>
          </a:xfrm>
          <a:prstGeom prst="rect">
            <a:avLst/>
          </a:prstGeom>
        </p:spPr>
      </p:pic>
      <p:sp>
        <p:nvSpPr>
          <p:cNvPr id="8" name="Espace réservé d’image 10">
            <a:extLst>
              <a:ext uri="{FF2B5EF4-FFF2-40B4-BE49-F238E27FC236}">
                <a16:creationId xmlns:a16="http://schemas.microsoft.com/office/drawing/2014/main" id="{D7C80831-068A-4F76-B718-3D893A2E5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25540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Insérez ou glissez-déplacez votre conception d’écran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4370" y="3955774"/>
            <a:ext cx="3978665" cy="197661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71035" cy="432000"/>
          </a:xfrm>
        </p:spPr>
        <p:txBody>
          <a:bodyPr rtlCol="0"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E450DC-177B-4710-8122-B192B58AB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63" y="2563813"/>
            <a:ext cx="3979862" cy="1212850"/>
          </a:xfrm>
        </p:spPr>
        <p:txBody>
          <a:bodyPr rtlCol="0"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 rtl="0"/>
            <a:r>
              <a:rPr lang="fr-FR" noProof="0"/>
              <a:t>Texte mis en relief</a:t>
            </a:r>
          </a:p>
        </p:txBody>
      </p:sp>
    </p:spTree>
    <p:extLst>
      <p:ext uri="{BB962C8B-B14F-4D97-AF65-F5344CB8AC3E}">
        <p14:creationId xmlns:p14="http://schemas.microsoft.com/office/powerpoint/2010/main" val="66924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2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3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Puce 4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Description de puce</a:t>
            </a:r>
          </a:p>
        </p:txBody>
      </p:sp>
      <p:sp>
        <p:nvSpPr>
          <p:cNvPr id="18" name="Espace réservé d’imag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19" name="Espace réservé d’imag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0" name="Espace réservé d’imag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DFB96B7-45A3-4381-89C2-4A31A565F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43850" y="1642400"/>
            <a:ext cx="6516100" cy="2131094"/>
            <a:chOff x="2843850" y="1642400"/>
            <a:chExt cx="1836000" cy="2131094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57C639D3-D14E-4739-A805-8BD1EE3723AB}"/>
                </a:ext>
              </a:extLst>
            </p:cNvPr>
            <p:cNvSpPr/>
            <p:nvPr/>
          </p:nvSpPr>
          <p:spPr>
            <a:xfrm>
              <a:off x="2843850" y="3629494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3552379E-CA58-42E4-929B-E0CDE195CFB4}"/>
                </a:ext>
              </a:extLst>
            </p:cNvPr>
            <p:cNvSpPr/>
            <p:nvPr/>
          </p:nvSpPr>
          <p:spPr>
            <a:xfrm flipV="1">
              <a:off x="2843850" y="1642400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noProof="0"/>
            </a:p>
          </p:txBody>
        </p:sp>
      </p:grpSp>
    </p:spTree>
    <p:extLst>
      <p:ext uri="{BB962C8B-B14F-4D97-AF65-F5344CB8AC3E}">
        <p14:creationId xmlns:p14="http://schemas.microsoft.com/office/powerpoint/2010/main" val="107973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0014CD90-8DA5-4100-A913-BD3783FA44B9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 dirty="0"/>
              <a:t>Cliquez pour modifier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70" y="1272208"/>
            <a:ext cx="11340000" cy="4660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89975" y="6487997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/>
              <a:t>‹N°›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27520FF-02C3-4FC8-9DD4-6FD4DAE01FE9}"/>
              </a:ext>
            </a:extLst>
          </p:cNvPr>
          <p:cNvCxnSpPr>
            <a:cxnSpLocks/>
          </p:cNvCxnSpPr>
          <p:nvPr userDrawn="1"/>
        </p:nvCxnSpPr>
        <p:spPr>
          <a:xfrm>
            <a:off x="11408062" y="6780192"/>
            <a:ext cx="54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948D9BA-F531-48FF-BE31-0248EF5CC454}"/>
              </a:ext>
            </a:extLst>
          </p:cNvPr>
          <p:cNvSpPr/>
          <p:nvPr userDrawn="1"/>
        </p:nvSpPr>
        <p:spPr>
          <a:xfrm>
            <a:off x="0" y="6780458"/>
            <a:ext cx="11232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342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○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9.png"/><Relationship Id="rId7" Type="http://schemas.openxmlformats.org/officeDocument/2006/relationships/image" Target="../media/image11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43.jpeg"/><Relationship Id="rId5" Type="http://schemas.openxmlformats.org/officeDocument/2006/relationships/image" Target="../media/image9.png"/><Relationship Id="rId10" Type="http://schemas.openxmlformats.org/officeDocument/2006/relationships/image" Target="../media/image42.jpeg"/><Relationship Id="rId4" Type="http://schemas.microsoft.com/office/2007/relationships/hdphoto" Target="../media/hdphoto1.wdp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9.png"/><Relationship Id="rId7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12" Type="http://schemas.openxmlformats.org/officeDocument/2006/relationships/image" Target="../media/image71.jpeg"/><Relationship Id="rId2" Type="http://schemas.openxmlformats.org/officeDocument/2006/relationships/image" Target="../media/image64.jpeg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11.pn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10.pn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11" Type="http://schemas.openxmlformats.org/officeDocument/2006/relationships/image" Target="../media/image92.jpeg"/><Relationship Id="rId5" Type="http://schemas.openxmlformats.org/officeDocument/2006/relationships/image" Target="../media/image11.png"/><Relationship Id="rId10" Type="http://schemas.openxmlformats.org/officeDocument/2006/relationships/image" Target="../media/image91.jpeg"/><Relationship Id="rId4" Type="http://schemas.openxmlformats.org/officeDocument/2006/relationships/image" Target="../media/image10.png"/><Relationship Id="rId9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.pn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11.png"/><Relationship Id="rId10" Type="http://schemas.openxmlformats.org/officeDocument/2006/relationships/image" Target="../media/image98.jpeg"/><Relationship Id="rId4" Type="http://schemas.openxmlformats.org/officeDocument/2006/relationships/image" Target="../media/image10.png"/><Relationship Id="rId9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1.png"/><Relationship Id="rId10" Type="http://schemas.openxmlformats.org/officeDocument/2006/relationships/image" Target="../media/image105.jpeg"/><Relationship Id="rId4" Type="http://schemas.openxmlformats.org/officeDocument/2006/relationships/image" Target="../media/image10.pn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jpeg"/><Relationship Id="rId7" Type="http://schemas.openxmlformats.org/officeDocument/2006/relationships/image" Target="../media/image108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11.jpeg"/><Relationship Id="rId5" Type="http://schemas.openxmlformats.org/officeDocument/2006/relationships/image" Target="../media/image10.png"/><Relationship Id="rId10" Type="http://schemas.openxmlformats.org/officeDocument/2006/relationships/image" Target="../media/image110.jpe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9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.png"/><Relationship Id="rId15" Type="http://schemas.openxmlformats.org/officeDocument/2006/relationships/image" Target="../media/image122.jpeg"/><Relationship Id="rId10" Type="http://schemas.openxmlformats.org/officeDocument/2006/relationships/image" Target="../media/image118.png"/><Relationship Id="rId4" Type="http://schemas.openxmlformats.org/officeDocument/2006/relationships/image" Target="../media/image10.png"/><Relationship Id="rId9" Type="http://schemas.openxmlformats.org/officeDocument/2006/relationships/image" Target="../media/image117.jpeg"/><Relationship Id="rId1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9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jpeg"/><Relationship Id="rId5" Type="http://schemas.openxmlformats.org/officeDocument/2006/relationships/image" Target="../media/image11.png"/><Relationship Id="rId10" Type="http://schemas.openxmlformats.org/officeDocument/2006/relationships/image" Target="../media/image127.jpeg"/><Relationship Id="rId4" Type="http://schemas.openxmlformats.org/officeDocument/2006/relationships/image" Target="../media/image10.png"/><Relationship Id="rId9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28.jpe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jpeg"/><Relationship Id="rId11" Type="http://schemas.microsoft.com/office/2007/relationships/hdphoto" Target="../media/hdphoto7.wdp"/><Relationship Id="rId5" Type="http://schemas.openxmlformats.org/officeDocument/2006/relationships/image" Target="../media/image11.png"/><Relationship Id="rId10" Type="http://schemas.openxmlformats.org/officeDocument/2006/relationships/image" Target="../media/image130.png"/><Relationship Id="rId4" Type="http://schemas.openxmlformats.org/officeDocument/2006/relationships/image" Target="../media/image10.png"/><Relationship Id="rId9" Type="http://schemas.microsoft.com/office/2007/relationships/hdphoto" Target="../media/hdphoto6.wdp"/><Relationship Id="rId1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9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1.png"/><Relationship Id="rId10" Type="http://schemas.openxmlformats.org/officeDocument/2006/relationships/image" Target="../media/image137.jpeg"/><Relationship Id="rId4" Type="http://schemas.openxmlformats.org/officeDocument/2006/relationships/image" Target="../media/image10.png"/><Relationship Id="rId9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9.pn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17" Type="http://schemas.openxmlformats.org/officeDocument/2006/relationships/image" Target="../media/image150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1.png"/><Relationship Id="rId15" Type="http://schemas.openxmlformats.org/officeDocument/2006/relationships/image" Target="../media/image148.jpeg"/><Relationship Id="rId10" Type="http://schemas.openxmlformats.org/officeDocument/2006/relationships/image" Target="../media/image143.svg"/><Relationship Id="rId19" Type="http://schemas.openxmlformats.org/officeDocument/2006/relationships/comments" Target="../comments/comment3.xml"/><Relationship Id="rId4" Type="http://schemas.openxmlformats.org/officeDocument/2006/relationships/image" Target="../media/image10.png"/><Relationship Id="rId9" Type="http://schemas.openxmlformats.org/officeDocument/2006/relationships/image" Target="../media/image142.png"/><Relationship Id="rId14" Type="http://schemas.openxmlformats.org/officeDocument/2006/relationships/image" Target="../media/image1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1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0.png"/><Relationship Id="rId26" Type="http://schemas.openxmlformats.org/officeDocument/2006/relationships/image" Target="../media/image13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70.png"/><Relationship Id="rId42" Type="http://schemas.openxmlformats.org/officeDocument/2006/relationships/image" Target="../media/image21.png"/><Relationship Id="rId47" Type="http://schemas.openxmlformats.org/officeDocument/2006/relationships/customXml" Target="../ink/ink23.xml"/><Relationship Id="rId50" Type="http://schemas.openxmlformats.org/officeDocument/2006/relationships/image" Target="../media/image25.png"/><Relationship Id="rId55" Type="http://schemas.openxmlformats.org/officeDocument/2006/relationships/customXml" Target="../ink/ink27.xml"/><Relationship Id="rId63" Type="http://schemas.openxmlformats.org/officeDocument/2006/relationships/image" Target="../media/image32.png"/><Relationship Id="rId7" Type="http://schemas.openxmlformats.org/officeDocument/2006/relationships/customXml" Target="../ink/ink3.xml"/><Relationship Id="rId2" Type="http://schemas.openxmlformats.org/officeDocument/2006/relationships/customXml" Target="../ink/ink1.xml"/><Relationship Id="rId16" Type="http://schemas.openxmlformats.org/officeDocument/2006/relationships/image" Target="../media/image80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0.png"/><Relationship Id="rId37" Type="http://schemas.openxmlformats.org/officeDocument/2006/relationships/customXml" Target="../ink/ink18.xml"/><Relationship Id="rId40" Type="http://schemas.openxmlformats.org/officeDocument/2006/relationships/image" Target="../media/image200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image" Target="../media/image29.png"/><Relationship Id="rId5" Type="http://schemas.openxmlformats.org/officeDocument/2006/relationships/customXml" Target="../ink/ink2.xml"/><Relationship Id="rId61" Type="http://schemas.openxmlformats.org/officeDocument/2006/relationships/image" Target="../media/image27.png"/><Relationship Id="rId19" Type="http://schemas.openxmlformats.org/officeDocument/2006/relationships/customXml" Target="../ink/ink9.xml"/><Relationship Id="rId14" Type="http://schemas.openxmlformats.org/officeDocument/2006/relationships/image" Target="../media/image71.png"/><Relationship Id="rId22" Type="http://schemas.openxmlformats.org/officeDocument/2006/relationships/image" Target="../media/image113.png"/><Relationship Id="rId27" Type="http://schemas.openxmlformats.org/officeDocument/2006/relationships/customXml" Target="../ink/ink13.xml"/><Relationship Id="rId30" Type="http://schemas.openxmlformats.org/officeDocument/2006/relationships/image" Target="../media/image150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40.png"/><Relationship Id="rId56" Type="http://schemas.openxmlformats.org/officeDocument/2006/relationships/image" Target="../media/image28.png"/><Relationship Id="rId64" Type="http://schemas.openxmlformats.org/officeDocument/2006/relationships/image" Target="../media/image31.png"/><Relationship Id="rId8" Type="http://schemas.openxmlformats.org/officeDocument/2006/relationships/image" Target="../media/image42.png"/><Relationship Id="rId51" Type="http://schemas.openxmlformats.org/officeDocument/2006/relationships/customXml" Target="../ink/ink25.xml"/><Relationship Id="rId3" Type="http://schemas.openxmlformats.org/officeDocument/2006/relationships/image" Target="../media/image110.png"/><Relationship Id="rId12" Type="http://schemas.openxmlformats.org/officeDocument/2006/relationships/image" Target="../media/image60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90.png"/><Relationship Id="rId46" Type="http://schemas.openxmlformats.org/officeDocument/2006/relationships/image" Target="../media/image23.png"/><Relationship Id="rId59" Type="http://schemas.openxmlformats.org/officeDocument/2006/relationships/customXml" Target="../ink/ink29.xml"/><Relationship Id="rId20" Type="http://schemas.openxmlformats.org/officeDocument/2006/relationships/image" Target="../media/image100.png"/><Relationship Id="rId41" Type="http://schemas.openxmlformats.org/officeDocument/2006/relationships/customXml" Target="../ink/ink20.xml"/><Relationship Id="rId54" Type="http://schemas.openxmlformats.org/officeDocument/2006/relationships/image" Target="../media/image270.png"/><Relationship Id="rId62" Type="http://schemas.openxmlformats.org/officeDocument/2006/relationships/customXml" Target="../ink/ink3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1.png"/><Relationship Id="rId36" Type="http://schemas.openxmlformats.org/officeDocument/2006/relationships/image" Target="../media/image180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52.png"/><Relationship Id="rId31" Type="http://schemas.openxmlformats.org/officeDocument/2006/relationships/customXml" Target="../ink/ink15.xml"/><Relationship Id="rId44" Type="http://schemas.openxmlformats.org/officeDocument/2006/relationships/image" Target="../media/image22.png"/><Relationship Id="rId52" Type="http://schemas.openxmlformats.org/officeDocument/2006/relationships/image" Target="../media/image26.png"/><Relationship Id="rId6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’image 18">
            <a:extLst>
              <a:ext uri="{FF2B5EF4-FFF2-40B4-BE49-F238E27FC236}">
                <a16:creationId xmlns:a16="http://schemas.microsoft.com/office/drawing/2014/main" id="{26BCC204-42D7-4F58-B6DF-AB0501ACD7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447" y="596870"/>
            <a:ext cx="6250078" cy="5000062"/>
          </a:xfrm>
        </p:spPr>
      </p:pic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D624720B-51E1-474D-90C6-CD74ED1DA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4000" y="144000"/>
            <a:ext cx="4860000" cy="6498000"/>
            <a:chOff x="408650" y="404285"/>
            <a:chExt cx="4330700" cy="3164637"/>
          </a:xfrm>
        </p:grpSpPr>
        <p:sp>
          <p:nvSpPr>
            <p:cNvPr id="110" name="Rectangle 6">
              <a:extLst>
                <a:ext uri="{FF2B5EF4-FFF2-40B4-BE49-F238E27FC236}">
                  <a16:creationId xmlns:a16="http://schemas.microsoft.com/office/drawing/2014/main" id="{E4561AC7-2339-461B-BFF9-BEBEF6097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08650" y="3386488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id="{6FFCCB15-66C7-4E86-BF09-14C5B156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408650" y="404285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e 3" descr="Espace réservé de logo">
            <a:extLst>
              <a:ext uri="{FF2B5EF4-FFF2-40B4-BE49-F238E27FC236}">
                <a16:creationId xmlns:a16="http://schemas.microsoft.com/office/drawing/2014/main" id="{15BDFF4F-F29E-432C-8919-538354CC3582}"/>
              </a:ext>
            </a:extLst>
          </p:cNvPr>
          <p:cNvGrpSpPr/>
          <p:nvPr/>
        </p:nvGrpSpPr>
        <p:grpSpPr>
          <a:xfrm>
            <a:off x="713607" y="2334842"/>
            <a:ext cx="2380125" cy="545675"/>
            <a:chOff x="2087087" y="2034539"/>
            <a:chExt cx="2173095" cy="545675"/>
          </a:xfrm>
          <a:solidFill>
            <a:schemeClr val="bg1">
              <a:alpha val="11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C906931-C069-4BF7-9D34-6BD0A441F1D0}"/>
                </a:ext>
              </a:extLst>
            </p:cNvPr>
            <p:cNvSpPr/>
            <p:nvPr/>
          </p:nvSpPr>
          <p:spPr>
            <a:xfrm>
              <a:off x="2087087" y="2056994"/>
              <a:ext cx="2173095" cy="523220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FA7AA601-65CC-44E2-A893-84390726E282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itre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750" y="3650113"/>
            <a:ext cx="4860000" cy="1800000"/>
          </a:xfrm>
          <a:solidFill>
            <a:schemeClr val="bg1">
              <a:alpha val="2000"/>
            </a:schemeClr>
          </a:solidFill>
          <a:effectLst>
            <a:outerShdw blurRad="50800" dist="38100" dir="2700000" algn="tl" rotWithShape="0">
              <a:prstClr val="black"/>
            </a:outerShdw>
          </a:effectLst>
        </p:spPr>
        <p:txBody>
          <a:bodyPr rtlCol="0"/>
          <a:lstStyle/>
          <a:p>
            <a:pPr algn="r" rtl="0"/>
            <a:r>
              <a:rPr lang="fr-FR" dirty="0">
                <a:solidFill>
                  <a:srgbClr val="FFFFFF"/>
                </a:solidFill>
                <a:latin typeface="+mn-lt"/>
              </a:rPr>
              <a:t>Aillon le Jeune</a:t>
            </a:r>
          </a:p>
        </p:txBody>
      </p:sp>
      <p:sp>
        <p:nvSpPr>
          <p:cNvPr id="23" name="Sous-titre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6602" y="1478545"/>
            <a:ext cx="4860000" cy="890193"/>
          </a:xfr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84000"/>
              </a:prstClr>
            </a:outerShdw>
          </a:effectLst>
        </p:spPr>
        <p:txBody>
          <a:bodyPr rtlCol="0"/>
          <a:lstStyle/>
          <a:p>
            <a:pPr rtl="0"/>
            <a:r>
              <a:rPr lang="fr-FR" sz="1800" b="1" dirty="0">
                <a:solidFill>
                  <a:srgbClr val="FFFFFF"/>
                </a:solidFill>
                <a:effectLst/>
                <a:latin typeface="Arial Nova Light" panose="020B0304020202020204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Etude de diagnostic et de préconisations paysagères d’aménagement et de sécurisation du Chef Lieu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3EDF9F-C961-4F03-8C80-78DA6C7F4947}"/>
              </a:ext>
            </a:extLst>
          </p:cNvPr>
          <p:cNvGrpSpPr/>
          <p:nvPr/>
        </p:nvGrpSpPr>
        <p:grpSpPr>
          <a:xfrm>
            <a:off x="7550311" y="5730195"/>
            <a:ext cx="4425648" cy="510278"/>
            <a:chOff x="7550311" y="5730195"/>
            <a:chExt cx="4425648" cy="51027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7F3B28D4-7407-44EF-B1F9-4DC701A1ED0E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F0804422-CE8C-443E-BB4C-3BFF8869DA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21B33868-153D-4D9C-BC4C-C26B0AEFC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03C833C-DDA1-4FA4-AF92-17545ADB7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4DC0335-6006-4BB7-9648-3CB0A81FA2CF}"/>
              </a:ext>
            </a:extLst>
          </p:cNvPr>
          <p:cNvSpPr txBox="1"/>
          <p:nvPr/>
        </p:nvSpPr>
        <p:spPr>
          <a:xfrm>
            <a:off x="1476624" y="6035736"/>
            <a:ext cx="48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Réunion de travail du 21/12/2022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728C0F-5803-8AD5-05CD-D1BA9F5D761B}"/>
              </a:ext>
            </a:extLst>
          </p:cNvPr>
          <p:cNvSpPr txBox="1"/>
          <p:nvPr/>
        </p:nvSpPr>
        <p:spPr>
          <a:xfrm>
            <a:off x="85807" y="2665910"/>
            <a:ext cx="486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600" dirty="0">
                <a:latin typeface="Arial Nova Cond Light" panose="020B0306020202020204" pitchFamily="34" charset="0"/>
              </a:rPr>
              <a:t>Diagnostic et préconisations paysagères  d’aménagement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0F1AAD-BD74-7E50-F86F-052FBA85EE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7" y="16650"/>
            <a:ext cx="1478066" cy="8925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6677272-AAA7-44F7-F951-BCE207B865BE}"/>
              </a:ext>
            </a:extLst>
          </p:cNvPr>
          <p:cNvSpPr txBox="1"/>
          <p:nvPr/>
        </p:nvSpPr>
        <p:spPr>
          <a:xfrm rot="20383302">
            <a:off x="162817" y="1230825"/>
            <a:ext cx="344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SUPPORT DE REUNION DE TRAVAIL</a:t>
            </a:r>
          </a:p>
        </p:txBody>
      </p:sp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2900910-8C5E-C3FA-A042-97CA324496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64" y="163899"/>
            <a:ext cx="7033446" cy="312264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ENTREE SECTEUR ECOLE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E1E931-2C29-3C3D-1D52-CB0834B980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350" y="378690"/>
            <a:ext cx="2442271" cy="1373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C349561-C486-AC51-1B79-8CD346DE06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03" y="4563246"/>
            <a:ext cx="3455822" cy="19439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81201C5-B1AA-C24C-2C96-53D3A5A130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122" y="4565134"/>
            <a:ext cx="3039547" cy="197656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530E0A8-FE33-9DC2-A6A6-6794DB47D7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753" y="3487620"/>
            <a:ext cx="2399858" cy="17015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2A592B-6146-5CF9-14F4-C4E85B23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6505" y="1867313"/>
            <a:ext cx="2379106" cy="152782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A207B19-35F5-5BB3-F9CC-7EF795CEA8A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6" y="2879302"/>
            <a:ext cx="3984055" cy="149619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7726995-B704-1826-5F57-0A635542E1D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291" y="2919790"/>
            <a:ext cx="2641297" cy="142019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54FEBA81-FA08-ABA4-5DDB-56633745E9CC}"/>
              </a:ext>
            </a:extLst>
          </p:cNvPr>
          <p:cNvSpPr txBox="1"/>
          <p:nvPr/>
        </p:nvSpPr>
        <p:spPr>
          <a:xfrm>
            <a:off x="518264" y="4006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D690D90-2235-B898-A59F-A49B2B80255C}"/>
              </a:ext>
            </a:extLst>
          </p:cNvPr>
          <p:cNvSpPr txBox="1"/>
          <p:nvPr/>
        </p:nvSpPr>
        <p:spPr>
          <a:xfrm>
            <a:off x="7129669" y="25099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84A5B2D-B3E3-06CB-E3D9-BE81808B86DC}"/>
              </a:ext>
            </a:extLst>
          </p:cNvPr>
          <p:cNvSpPr txBox="1"/>
          <p:nvPr/>
        </p:nvSpPr>
        <p:spPr>
          <a:xfrm>
            <a:off x="6415912" y="12472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9E61CF0-3E88-429C-40C6-F6CC6F329F6A}"/>
              </a:ext>
            </a:extLst>
          </p:cNvPr>
          <p:cNvSpPr txBox="1"/>
          <p:nvPr/>
        </p:nvSpPr>
        <p:spPr>
          <a:xfrm>
            <a:off x="4565141" y="40004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22AA2CF-B3FF-9BD0-9001-520675245810}"/>
              </a:ext>
            </a:extLst>
          </p:cNvPr>
          <p:cNvSpPr txBox="1"/>
          <p:nvPr/>
        </p:nvSpPr>
        <p:spPr>
          <a:xfrm>
            <a:off x="3981603" y="9368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B3DACA9-24BF-F439-DA67-C58B29BC27B0}"/>
              </a:ext>
            </a:extLst>
          </p:cNvPr>
          <p:cNvSpPr txBox="1"/>
          <p:nvPr/>
        </p:nvSpPr>
        <p:spPr>
          <a:xfrm>
            <a:off x="9391040" y="1457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1840D5D-72CA-357A-5C0E-9937A740D609}"/>
              </a:ext>
            </a:extLst>
          </p:cNvPr>
          <p:cNvSpPr txBox="1"/>
          <p:nvPr/>
        </p:nvSpPr>
        <p:spPr>
          <a:xfrm>
            <a:off x="2899189" y="9014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7A8AB0A-BCBF-2859-20F5-3CA2A1BF4052}"/>
              </a:ext>
            </a:extLst>
          </p:cNvPr>
          <p:cNvSpPr txBox="1"/>
          <p:nvPr/>
        </p:nvSpPr>
        <p:spPr>
          <a:xfrm>
            <a:off x="9336834" y="4819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294C5B3-5DFD-B9A6-73A1-CDF3BF529138}"/>
              </a:ext>
            </a:extLst>
          </p:cNvPr>
          <p:cNvCxnSpPr>
            <a:cxnSpLocks/>
          </p:cNvCxnSpPr>
          <p:nvPr/>
        </p:nvCxnSpPr>
        <p:spPr>
          <a:xfrm flipH="1" flipV="1">
            <a:off x="6877878" y="2284818"/>
            <a:ext cx="251791" cy="2640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C26CB029-20C7-E53A-750B-B74B0B7AE683}"/>
              </a:ext>
            </a:extLst>
          </p:cNvPr>
          <p:cNvSpPr txBox="1"/>
          <p:nvPr/>
        </p:nvSpPr>
        <p:spPr>
          <a:xfrm>
            <a:off x="7213058" y="3324457"/>
            <a:ext cx="19985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Marquer l’entrée vers le bourg . Proposition de marquage au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Conteneurs déplacés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32AFD48-A292-F6CF-ABFF-BF11A1A638E6}"/>
              </a:ext>
            </a:extLst>
          </p:cNvPr>
          <p:cNvSpPr/>
          <p:nvPr/>
        </p:nvSpPr>
        <p:spPr>
          <a:xfrm>
            <a:off x="5751438" y="1247224"/>
            <a:ext cx="1174070" cy="927831"/>
          </a:xfrm>
          <a:prstGeom prst="rect">
            <a:avLst/>
          </a:prstGeom>
          <a:solidFill>
            <a:srgbClr val="FFC000">
              <a:alpha val="25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D4A031C-7923-75E3-A048-566034E4DC02}"/>
              </a:ext>
            </a:extLst>
          </p:cNvPr>
          <p:cNvSpPr txBox="1"/>
          <p:nvPr/>
        </p:nvSpPr>
        <p:spPr>
          <a:xfrm>
            <a:off x="9191324" y="5146992"/>
            <a:ext cx="2669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Perception en contre-bas en arrivant au niveau de l’écluse . La manque de visibilité de la voirie permet un ralentissement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9C27F1-F7F5-D602-7AB7-524DE8672E7F}"/>
              </a:ext>
            </a:extLst>
          </p:cNvPr>
          <p:cNvSpPr txBox="1"/>
          <p:nvPr/>
        </p:nvSpPr>
        <p:spPr>
          <a:xfrm>
            <a:off x="7121516" y="4579735"/>
            <a:ext cx="19985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Aménagement des abords de l’école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Ralentir les véhicules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CE49E4A-3D7C-BD8E-C228-BCB7415130EB}"/>
              </a:ext>
            </a:extLst>
          </p:cNvPr>
          <p:cNvSpPr/>
          <p:nvPr/>
        </p:nvSpPr>
        <p:spPr>
          <a:xfrm>
            <a:off x="1856096" y="3575713"/>
            <a:ext cx="1037229" cy="232012"/>
          </a:xfrm>
          <a:custGeom>
            <a:avLst/>
            <a:gdLst>
              <a:gd name="connsiteX0" fmla="*/ 0 w 1037229"/>
              <a:gd name="connsiteY0" fmla="*/ 204717 h 232012"/>
              <a:gd name="connsiteX1" fmla="*/ 1037229 w 1037229"/>
              <a:gd name="connsiteY1" fmla="*/ 232012 h 232012"/>
              <a:gd name="connsiteX2" fmla="*/ 914400 w 1037229"/>
              <a:gd name="connsiteY2" fmla="*/ 0 h 232012"/>
              <a:gd name="connsiteX3" fmla="*/ 136477 w 1037229"/>
              <a:gd name="connsiteY3" fmla="*/ 13648 h 232012"/>
              <a:gd name="connsiteX4" fmla="*/ 0 w 1037229"/>
              <a:gd name="connsiteY4" fmla="*/ 204717 h 2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29" h="232012">
                <a:moveTo>
                  <a:pt x="0" y="204717"/>
                </a:moveTo>
                <a:lnTo>
                  <a:pt x="1037229" y="232012"/>
                </a:lnTo>
                <a:lnTo>
                  <a:pt x="914400" y="0"/>
                </a:lnTo>
                <a:lnTo>
                  <a:pt x="136477" y="13648"/>
                </a:lnTo>
                <a:lnTo>
                  <a:pt x="0" y="20471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5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6B8FD6CF-F09F-1AEE-430F-D34A18BAAC1F}"/>
              </a:ext>
            </a:extLst>
          </p:cNvPr>
          <p:cNvSpPr/>
          <p:nvPr/>
        </p:nvSpPr>
        <p:spPr>
          <a:xfrm>
            <a:off x="1910687" y="3316406"/>
            <a:ext cx="682388" cy="54591"/>
          </a:xfrm>
          <a:custGeom>
            <a:avLst/>
            <a:gdLst>
              <a:gd name="connsiteX0" fmla="*/ 40943 w 682388"/>
              <a:gd name="connsiteY0" fmla="*/ 54591 h 54591"/>
              <a:gd name="connsiteX1" fmla="*/ 40943 w 682388"/>
              <a:gd name="connsiteY1" fmla="*/ 54591 h 54591"/>
              <a:gd name="connsiteX2" fmla="*/ 682388 w 682388"/>
              <a:gd name="connsiteY2" fmla="*/ 40943 h 54591"/>
              <a:gd name="connsiteX3" fmla="*/ 586853 w 682388"/>
              <a:gd name="connsiteY3" fmla="*/ 0 h 54591"/>
              <a:gd name="connsiteX4" fmla="*/ 0 w 682388"/>
              <a:gd name="connsiteY4" fmla="*/ 13648 h 54591"/>
              <a:gd name="connsiteX5" fmla="*/ 40943 w 682388"/>
              <a:gd name="connsiteY5" fmla="*/ 54591 h 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2388" h="54591">
                <a:moveTo>
                  <a:pt x="40943" y="54591"/>
                </a:moveTo>
                <a:lnTo>
                  <a:pt x="40943" y="54591"/>
                </a:lnTo>
                <a:lnTo>
                  <a:pt x="682388" y="40943"/>
                </a:lnTo>
                <a:lnTo>
                  <a:pt x="586853" y="0"/>
                </a:lnTo>
                <a:lnTo>
                  <a:pt x="0" y="13648"/>
                </a:lnTo>
                <a:lnTo>
                  <a:pt x="40943" y="5459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36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26D17C-4ADE-6037-1B6D-5E515B1FB265}"/>
              </a:ext>
            </a:extLst>
          </p:cNvPr>
          <p:cNvGrpSpPr/>
          <p:nvPr/>
        </p:nvGrpSpPr>
        <p:grpSpPr>
          <a:xfrm>
            <a:off x="426417" y="378690"/>
            <a:ext cx="11707370" cy="6085269"/>
            <a:chOff x="426417" y="378690"/>
            <a:chExt cx="11707370" cy="608526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A3FC225-F388-BFA3-35FA-38BF2D967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471992">
              <a:off x="520986" y="3128273"/>
              <a:ext cx="4303192" cy="2368180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741FEFA-352C-75D3-9F8E-699639F70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417" y="1637654"/>
              <a:ext cx="6272687" cy="189929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5709A28-CF1D-244C-CC13-9876E96AA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0126" y="378690"/>
              <a:ext cx="6163661" cy="2155830"/>
            </a:xfrm>
            <a:prstGeom prst="rect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48435" y="290431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444111" y="124585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CENTRE BOURG</a:t>
            </a:r>
            <a:endParaRPr lang="fr-FR" sz="1600" dirty="0">
              <a:solidFill>
                <a:srgbClr val="595959"/>
              </a:solidFill>
              <a:effectLst/>
              <a:latin typeface="Bahnschrift Light SemiCondensed" panose="020B0502040204020203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8B28703B-6122-E9AF-9788-358C513F9BA4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ESQUISSE</a:t>
            </a:r>
          </a:p>
        </p:txBody>
      </p:sp>
    </p:spTree>
    <p:extLst>
      <p:ext uri="{BB962C8B-B14F-4D97-AF65-F5344CB8AC3E}">
        <p14:creationId xmlns:p14="http://schemas.microsoft.com/office/powerpoint/2010/main" val="288589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9EFE33A-C488-51B0-62C7-E8E4E5C4A285}"/>
              </a:ext>
            </a:extLst>
          </p:cNvPr>
          <p:cNvSpPr/>
          <p:nvPr/>
        </p:nvSpPr>
        <p:spPr>
          <a:xfrm>
            <a:off x="9955138" y="567470"/>
            <a:ext cx="2018787" cy="61266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MAIRIE-EGLISE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DA4EF9-2A97-8F2A-EA92-CAAF7E8FC63B}"/>
              </a:ext>
            </a:extLst>
          </p:cNvPr>
          <p:cNvSpPr txBox="1"/>
          <p:nvPr/>
        </p:nvSpPr>
        <p:spPr>
          <a:xfrm>
            <a:off x="543440" y="5024041"/>
            <a:ext cx="89412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Aménager et sécuriser le carrefour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Donner la compréhension de l’accès station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Limiter la vitesse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Sécuriser les traversées  piétonnes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Perception piétonne et non voirie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Mettre en valeur l’église et la mairie . Les lier . Accès à l’église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Créer une placette d’ensemble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6E8C7E-0900-D9B8-4210-0952B1759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3" y="487754"/>
            <a:ext cx="9008024" cy="441030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F3848C83-150E-1EB2-EFA7-08F4288CD48A}"/>
              </a:ext>
            </a:extLst>
          </p:cNvPr>
          <p:cNvSpPr/>
          <p:nvPr/>
        </p:nvSpPr>
        <p:spPr>
          <a:xfrm>
            <a:off x="1378846" y="386559"/>
            <a:ext cx="5481966" cy="3622406"/>
          </a:xfrm>
          <a:prstGeom prst="ellipse">
            <a:avLst/>
          </a:prstGeom>
          <a:solidFill>
            <a:srgbClr val="FFC000">
              <a:alpha val="25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27C72D-8B7A-9BC6-5987-EDE7E84D6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456" y="881006"/>
            <a:ext cx="1862437" cy="12075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5FFCF7A-3F35-81AC-E56A-1E02E97052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276" y="2206441"/>
            <a:ext cx="1930617" cy="12549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64E6DF7-3162-FE41-0627-6B641C8224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457" y="3801280"/>
            <a:ext cx="1904940" cy="13138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A5E801-F323-467A-2B59-1F1B4BA64F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740" y="5397171"/>
            <a:ext cx="1848153" cy="12171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2ACA29-21FD-F34B-91B2-B948DC8C9E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829" y="5397171"/>
            <a:ext cx="2566624" cy="11815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CEC5FC5-D140-95F6-208F-95E62A5BEB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693" y="3977383"/>
            <a:ext cx="2483759" cy="118157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E89599A-B82E-9BDB-E049-5FBB824C67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1126" y="110094"/>
            <a:ext cx="3336149" cy="111885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58BD6E2-FAB2-5DFC-B025-B57FC1CA7C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278" y="2632368"/>
            <a:ext cx="2441678" cy="111885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30F2BFF3-8F21-6E62-555C-29E44F03D27C}"/>
              </a:ext>
            </a:extLst>
          </p:cNvPr>
          <p:cNvSpPr txBox="1"/>
          <p:nvPr/>
        </p:nvSpPr>
        <p:spPr>
          <a:xfrm>
            <a:off x="9937275" y="625895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i="1" dirty="0">
                <a:solidFill>
                  <a:schemeClr val="bg1"/>
                </a:solidFill>
              </a:rPr>
              <a:t>Photos anciennes</a:t>
            </a:r>
          </a:p>
        </p:txBody>
      </p:sp>
    </p:spTree>
    <p:extLst>
      <p:ext uri="{BB962C8B-B14F-4D97-AF65-F5344CB8AC3E}">
        <p14:creationId xmlns:p14="http://schemas.microsoft.com/office/powerpoint/2010/main" val="3072124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4744DB3-A79C-7853-910D-21D11A15E5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38" y="-99476"/>
            <a:ext cx="11814691" cy="64409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077E0A-1F85-F15D-BC29-F9F026EB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6325A5-66C5-88A4-34B3-C196F40F6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13</a:t>
            </a:fld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07A2CC0-3F61-B62F-E7EA-E52951FCDD31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244AA0-25B4-A36C-29BA-4722A6AB4D35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3EDC782-022A-F5D8-7F5B-C4E02528C8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B820E1E-4496-CFB7-2F39-3D850D1F3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D7C86E7-C2CE-26F2-DBF8-C3EB0EE0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98C1EF9-2264-DB3D-6845-EEABEEE092E9}"/>
              </a:ext>
            </a:extLst>
          </p:cNvPr>
          <p:cNvSpPr txBox="1"/>
          <p:nvPr/>
        </p:nvSpPr>
        <p:spPr>
          <a:xfrm>
            <a:off x="3598637" y="40969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MAIRIE-EGLISE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2BC69-4426-BC6C-EA0C-4560170C13CD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BFD69A9-0A09-00FE-2633-11FBB8A66FB4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 ESQUISSE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C044C1-0154-D532-C469-BC4B316FF6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71" y="5499462"/>
            <a:ext cx="3051856" cy="11946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EDDC28-89AA-952E-97EA-20D445EF34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079" y="5575246"/>
            <a:ext cx="2441678" cy="11188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96925FE-9642-E206-AE0D-A43662BF6ED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28" y="172527"/>
            <a:ext cx="2717879" cy="203840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A20BF6-1140-8409-C4F8-65C2C82C570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951" y="4903203"/>
            <a:ext cx="2441678" cy="18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1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077E0A-1F85-F15D-BC29-F9F026EB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6325A5-66C5-88A4-34B3-C196F40F6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14</a:t>
            </a:fld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07A2CC0-3F61-B62F-E7EA-E52951FCDD31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244AA0-25B4-A36C-29BA-4722A6AB4D35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3EDC782-022A-F5D8-7F5B-C4E02528C8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B820E1E-4496-CFB7-2F39-3D850D1F3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D7C86E7-C2CE-26F2-DBF8-C3EB0EE0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2BC69-4426-BC6C-EA0C-4560170C13CD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BFD69A9-0A09-00FE-2633-11FBB8A66FB4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 ESQUISSE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3C3422-E470-E1E7-F0C2-CA4B1DC3F3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910" y="351755"/>
            <a:ext cx="8610045" cy="57010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0B14EF-8672-4376-762D-AD6C855CD280}"/>
              </a:ext>
            </a:extLst>
          </p:cNvPr>
          <p:cNvSpPr txBox="1"/>
          <p:nvPr/>
        </p:nvSpPr>
        <p:spPr>
          <a:xfrm>
            <a:off x="3598637" y="40969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MAIRIE-EGLISE</a:t>
            </a:r>
          </a:p>
        </p:txBody>
      </p:sp>
    </p:spTree>
    <p:extLst>
      <p:ext uri="{BB962C8B-B14F-4D97-AF65-F5344CB8AC3E}">
        <p14:creationId xmlns:p14="http://schemas.microsoft.com/office/powerpoint/2010/main" val="3794536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9B3ED7-7B53-4C81-EDD6-0037C3A55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498" y="271035"/>
            <a:ext cx="2114373" cy="18958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077E0A-1F85-F15D-BC29-F9F026EB5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6325A5-66C5-88A4-34B3-C196F40F6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15</a:t>
            </a:fld>
            <a:endParaRPr lang="fr-FR" noProof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07A2CC0-3F61-B62F-E7EA-E52951FCDD31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244AA0-25B4-A36C-29BA-4722A6AB4D35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53EDC782-022A-F5D8-7F5B-C4E02528C8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2B820E1E-4496-CFB7-2F39-3D850D1F36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D7C86E7-C2CE-26F2-DBF8-C3EB0EE0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798C1EF9-2264-DB3D-6845-EEABEEE092E9}"/>
              </a:ext>
            </a:extLst>
          </p:cNvPr>
          <p:cNvSpPr txBox="1"/>
          <p:nvPr/>
        </p:nvSpPr>
        <p:spPr>
          <a:xfrm>
            <a:off x="3439593" y="60566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MAIRIE-EGLISE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2BC69-4426-BC6C-EA0C-4560170C13CD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4BFD69A9-0A09-00FE-2633-11FBB8A66FB4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pic>
        <p:nvPicPr>
          <p:cNvPr id="17" name="Picture 4" descr="POM Aménagement Urbain">
            <a:extLst>
              <a:ext uri="{FF2B5EF4-FFF2-40B4-BE49-F238E27FC236}">
                <a16:creationId xmlns:a16="http://schemas.microsoft.com/office/drawing/2014/main" id="{CCE120FC-804F-F75D-B8DA-D8354011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169" y="4016214"/>
            <a:ext cx="1967259" cy="147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AD44B7-8733-990B-034B-066CC8B0EA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830" y="66493"/>
            <a:ext cx="4260548" cy="1516745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D84056A-6C81-F491-0B92-606E20E5FE16}"/>
              </a:ext>
            </a:extLst>
          </p:cNvPr>
          <p:cNvCxnSpPr>
            <a:cxnSpLocks/>
          </p:cNvCxnSpPr>
          <p:nvPr/>
        </p:nvCxnSpPr>
        <p:spPr>
          <a:xfrm flipV="1">
            <a:off x="1301748" y="764476"/>
            <a:ext cx="468301" cy="35693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ABDC2E2A-558E-2796-854A-967157107C8C}"/>
              </a:ext>
            </a:extLst>
          </p:cNvPr>
          <p:cNvSpPr txBox="1"/>
          <p:nvPr/>
        </p:nvSpPr>
        <p:spPr>
          <a:xfrm>
            <a:off x="1443347" y="1013436"/>
            <a:ext cx="250162" cy="29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F7857F-1A9A-6142-69E9-03A0E516FF4B}"/>
              </a:ext>
            </a:extLst>
          </p:cNvPr>
          <p:cNvSpPr txBox="1"/>
          <p:nvPr/>
        </p:nvSpPr>
        <p:spPr>
          <a:xfrm>
            <a:off x="1807488" y="755975"/>
            <a:ext cx="290552" cy="294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A’</a:t>
            </a: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44A80FB-3D08-FC2F-33C4-BAC3645FD2B9}"/>
              </a:ext>
            </a:extLst>
          </p:cNvPr>
          <p:cNvGrpSpPr/>
          <p:nvPr/>
        </p:nvGrpSpPr>
        <p:grpSpPr>
          <a:xfrm>
            <a:off x="3956590" y="5009009"/>
            <a:ext cx="2496173" cy="1657174"/>
            <a:chOff x="4403785" y="3111704"/>
            <a:chExt cx="2957406" cy="187421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4BA94B5-017E-C212-3F88-B3B0D49E0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785" y="3111704"/>
              <a:ext cx="2957406" cy="1874212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14825C9-D7F7-C86D-C22F-CF6DA4574811}"/>
                </a:ext>
              </a:extLst>
            </p:cNvPr>
            <p:cNvSpPr txBox="1"/>
            <p:nvPr/>
          </p:nvSpPr>
          <p:spPr>
            <a:xfrm>
              <a:off x="4403785" y="4739695"/>
              <a:ext cx="1798607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Résine marquage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2C05D86-AD04-81D9-D522-7DA6B4BC7BAE}"/>
              </a:ext>
            </a:extLst>
          </p:cNvPr>
          <p:cNvGrpSpPr/>
          <p:nvPr/>
        </p:nvGrpSpPr>
        <p:grpSpPr>
          <a:xfrm>
            <a:off x="3988999" y="3228741"/>
            <a:ext cx="2423216" cy="1624331"/>
            <a:chOff x="7614566" y="1051442"/>
            <a:chExt cx="3329259" cy="1872708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6C699DF-FCB5-D424-E169-20CDAE9C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566" y="1051442"/>
              <a:ext cx="3329259" cy="1872708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8E63E27-B8D4-8E79-319F-6BE525C2512B}"/>
                </a:ext>
              </a:extLst>
            </p:cNvPr>
            <p:cNvSpPr txBox="1"/>
            <p:nvPr/>
          </p:nvSpPr>
          <p:spPr>
            <a:xfrm>
              <a:off x="7625609" y="2592410"/>
              <a:ext cx="2538724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Trame résine pavée giratoire franchissable</a:t>
              </a: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998AA42-57F9-BC0F-F63C-8F566F8C3332}"/>
              </a:ext>
            </a:extLst>
          </p:cNvPr>
          <p:cNvSpPr txBox="1"/>
          <p:nvPr/>
        </p:nvSpPr>
        <p:spPr>
          <a:xfrm>
            <a:off x="9275665" y="2369474"/>
            <a:ext cx="303015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Atténuation du talus par création de niveaux de plantations . Muret en pierres levées . Base pierre ou béton pour protéger du chasse-neige.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Eviter la mise en place d’un garde corps</a:t>
            </a:r>
          </a:p>
          <a:p>
            <a:pPr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Permettre la plantation de végétaux vivaces et arbustes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fleurissement ++</a:t>
            </a:r>
          </a:p>
          <a:p>
            <a:pPr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Création marquage dans carrefour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augmenter la perception de centre bourg</a:t>
            </a:r>
          </a:p>
          <a:p>
            <a:pPr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diminuer l’aspect routier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15C5250-07C3-02F6-7961-E32CFC18381B}"/>
              </a:ext>
            </a:extLst>
          </p:cNvPr>
          <p:cNvGrpSpPr/>
          <p:nvPr/>
        </p:nvGrpSpPr>
        <p:grpSpPr>
          <a:xfrm>
            <a:off x="475567" y="5189175"/>
            <a:ext cx="2212734" cy="1477008"/>
            <a:chOff x="4111936" y="2072014"/>
            <a:chExt cx="3094199" cy="2094189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1458C6AB-D9C0-7F6E-69A9-3548438AE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936" y="2072014"/>
              <a:ext cx="3094199" cy="2062799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30D94EB-ABC8-6D12-BA47-D611C86DC0D9}"/>
                </a:ext>
              </a:extLst>
            </p:cNvPr>
            <p:cNvSpPr txBox="1"/>
            <p:nvPr/>
          </p:nvSpPr>
          <p:spPr>
            <a:xfrm>
              <a:off x="4111936" y="3919982"/>
              <a:ext cx="3094199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Fil rouge fleurissement – massifs de vivaces structurés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40827AD-EAA9-ACB8-8291-8C986FDEF3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775" y="2394776"/>
            <a:ext cx="1734509" cy="2111048"/>
          </a:xfrm>
          <a:prstGeom prst="rect">
            <a:avLst/>
          </a:prstGeom>
        </p:spPr>
      </p:pic>
      <p:pic>
        <p:nvPicPr>
          <p:cNvPr id="1026" name="Picture 2" descr="Névez, au pays des pierres debout – Journal Paysan Breton">
            <a:extLst>
              <a:ext uri="{FF2B5EF4-FFF2-40B4-BE49-F238E27FC236}">
                <a16:creationId xmlns:a16="http://schemas.microsoft.com/office/drawing/2014/main" id="{9000F91A-8D47-FA2A-7EFE-4FE4211CF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6822" y="4040907"/>
            <a:ext cx="1978017" cy="13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énagement urbain : Résine Gravillonnée, Pavés Synthétiques - MAS |  Aménagement urbain, Urbain, Revetement sol">
            <a:extLst>
              <a:ext uri="{FF2B5EF4-FFF2-40B4-BE49-F238E27FC236}">
                <a16:creationId xmlns:a16="http://schemas.microsoft.com/office/drawing/2014/main" id="{9621227C-98AE-E878-481B-CEB950F69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169" y="2405989"/>
            <a:ext cx="1967259" cy="147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énagement urbain en Normandie - UrbaSign (50)">
            <a:extLst>
              <a:ext uri="{FF2B5EF4-FFF2-40B4-BE49-F238E27FC236}">
                <a16:creationId xmlns:a16="http://schemas.microsoft.com/office/drawing/2014/main" id="{2BE7B039-220B-BCC8-B15B-6C35844A2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3170" y="5700458"/>
            <a:ext cx="2924429" cy="103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ine gravillonnée">
            <a:extLst>
              <a:ext uri="{FF2B5EF4-FFF2-40B4-BE49-F238E27FC236}">
                <a16:creationId xmlns:a16="http://schemas.microsoft.com/office/drawing/2014/main" id="{EDAC3025-D37D-47D5-2A1B-BB3B01347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037" y="1649908"/>
            <a:ext cx="2016217" cy="1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5E3037-2BCD-F277-A7E1-B9C91E0B9A7A}"/>
              </a:ext>
            </a:extLst>
          </p:cNvPr>
          <p:cNvSpPr/>
          <p:nvPr/>
        </p:nvSpPr>
        <p:spPr>
          <a:xfrm>
            <a:off x="4070350" y="1157542"/>
            <a:ext cx="124561" cy="24263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B7C179-4086-3822-E1A4-1090AD414537}"/>
              </a:ext>
            </a:extLst>
          </p:cNvPr>
          <p:cNvSpPr/>
          <p:nvPr/>
        </p:nvSpPr>
        <p:spPr>
          <a:xfrm>
            <a:off x="3749459" y="1064801"/>
            <a:ext cx="112149" cy="1416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2CA39B-2DE0-2DF1-73C7-0F2E5A35A880}"/>
              </a:ext>
            </a:extLst>
          </p:cNvPr>
          <p:cNvSpPr/>
          <p:nvPr/>
        </p:nvSpPr>
        <p:spPr>
          <a:xfrm flipH="1" flipV="1">
            <a:off x="3439594" y="964476"/>
            <a:ext cx="112149" cy="14169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0200D6-B835-B873-9370-F86A62D44D8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169" y="815581"/>
            <a:ext cx="1969054" cy="14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96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72481FF-E645-5AB6-2E5C-C454639719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604" y="0"/>
            <a:ext cx="8507100" cy="687931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Eglise / ECOLE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43AEA1-3C5C-BBFC-9F9D-79323AA1E2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9197" y="-391293"/>
            <a:ext cx="1776607" cy="2886987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14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cimetière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ACCES CAR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D5A477-5C22-6A88-FB8E-750B49E8C6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04" y="351754"/>
            <a:ext cx="7198907" cy="622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BDF96F4-BA10-ACCA-18F8-A62EA2A78E3D}"/>
              </a:ext>
            </a:extLst>
          </p:cNvPr>
          <p:cNvSpPr txBox="1"/>
          <p:nvPr/>
        </p:nvSpPr>
        <p:spPr>
          <a:xfrm>
            <a:off x="8054669" y="1220982"/>
            <a:ext cx="319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C00000"/>
                </a:solidFill>
              </a:rPr>
              <a:t>Voir la question du stationnement près du cimetière</a:t>
            </a:r>
          </a:p>
        </p:txBody>
      </p:sp>
    </p:spTree>
    <p:extLst>
      <p:ext uri="{BB962C8B-B14F-4D97-AF65-F5344CB8AC3E}">
        <p14:creationId xmlns:p14="http://schemas.microsoft.com/office/powerpoint/2010/main" val="4278777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48435" y="290431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209A00C-1B6D-86CD-2422-65E2CCB4B30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ESQUISSE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874F8D-0646-F7DE-622F-BD4B8A0F0D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763" y="90146"/>
            <a:ext cx="8526051" cy="67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48435" y="290431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209A00C-1B6D-86CD-2422-65E2CCB4B30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ESQUISSE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18EF3E-C07A-D15A-CAD8-15E2A34C1D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71" y="126787"/>
            <a:ext cx="9955208" cy="70403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0F0BBA-3EEF-38D3-DC48-8316CBD74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65762" y="-1358534"/>
            <a:ext cx="1167704" cy="388477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544513-88FE-6C4E-E5E3-3E53B616B8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117" y="5519975"/>
            <a:ext cx="2916619" cy="164059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F981C-D598-01F2-C3FE-00024168B3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819" y="3009690"/>
            <a:ext cx="2075918" cy="116770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1D2C497-C724-7E39-14ED-EF6D898B94E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817" y="4264832"/>
            <a:ext cx="2075920" cy="11677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4B4BFE3-0F93-23C7-B84C-8E10F158A5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815" y="1734562"/>
            <a:ext cx="2075921" cy="116770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9AFA009-6F65-E8C2-572F-68F434519E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83" y="3939846"/>
            <a:ext cx="1792984" cy="134473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BE51D31-4037-5E07-5B07-77F73B8F39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83" y="5347978"/>
            <a:ext cx="2233684" cy="143189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4662751-22FC-05CB-2FC6-CDE5A728D2F1}"/>
              </a:ext>
            </a:extLst>
          </p:cNvPr>
          <p:cNvSpPr txBox="1"/>
          <p:nvPr/>
        </p:nvSpPr>
        <p:spPr>
          <a:xfrm>
            <a:off x="3029803" y="2902268"/>
            <a:ext cx="140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Monument aux morts déplacé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473FE79-CE40-6832-D7DA-753C4C40362F}"/>
              </a:ext>
            </a:extLst>
          </p:cNvPr>
          <p:cNvSpPr txBox="1"/>
          <p:nvPr/>
        </p:nvSpPr>
        <p:spPr>
          <a:xfrm rot="18172107">
            <a:off x="7053620" y="3327738"/>
            <a:ext cx="14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CAR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24D4816-34DD-F4A1-DE25-A9123BC73374}"/>
              </a:ext>
            </a:extLst>
          </p:cNvPr>
          <p:cNvSpPr txBox="1"/>
          <p:nvPr/>
        </p:nvSpPr>
        <p:spPr>
          <a:xfrm>
            <a:off x="3029802" y="1596062"/>
            <a:ext cx="1405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/>
              <a:t>Molocks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9484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BC3AA1B-7593-56E9-761A-5A809E4A3CCE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rgbClr val="B9E1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hnschrift Light SemiCondensed" panose="020B0502040204020203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5606E1F-1E92-BB8F-C3FF-27E88193849E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LOCALISATION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Localisation des secteurs</a:t>
            </a:r>
          </a:p>
        </p:txBody>
      </p:sp>
      <p:sp>
        <p:nvSpPr>
          <p:cNvPr id="45" name="Espace réservé du texte 4">
            <a:extLst>
              <a:ext uri="{FF2B5EF4-FFF2-40B4-BE49-F238E27FC236}">
                <a16:creationId xmlns:a16="http://schemas.microsoft.com/office/drawing/2014/main" id="{FEF5F127-4D46-CF1B-4257-411DB209F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5970" y="970371"/>
            <a:ext cx="4660096" cy="5621657"/>
          </a:xfrm>
        </p:spPr>
        <p:txBody>
          <a:bodyPr rtlCol="0"/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Fiche d’identité de la commune</a:t>
            </a:r>
            <a:endParaRPr lang="fr-FR" sz="1400" b="1" dirty="0">
              <a:solidFill>
                <a:schemeClr val="tx1"/>
              </a:solidFill>
              <a:ea typeface="Constantia" panose="02030602050306030303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Commune rurale des Bauges (PNR)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433 ha /34 km²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Alt min 877 m / max : 2040 m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Aire d’attraction : Grand Chambéry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Deux pôles 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	Chef lieu : traversé par D206 : Ecole, mairie, église, fruitière, hôtel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	Zone domaine skiable Aillons-</a:t>
            </a:r>
            <a:r>
              <a:rPr lang="fr-FR" sz="1400" dirty="0" err="1">
                <a:solidFill>
                  <a:schemeClr val="tx1"/>
                </a:solidFill>
                <a:cs typeface="Arial" panose="020B0604020202020204" pitchFamily="34" charset="0"/>
              </a:rPr>
              <a:t>Margériaz</a:t>
            </a: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 1000 et patrimoniale (Chartreuse d’Aillon +Chapelle de la </a:t>
            </a:r>
            <a:r>
              <a:rPr lang="fr-FR" sz="1400" dirty="0" err="1">
                <a:solidFill>
                  <a:schemeClr val="tx1"/>
                </a:solidFill>
                <a:cs typeface="Arial" panose="020B0604020202020204" pitchFamily="34" charset="0"/>
              </a:rPr>
              <a:t>Correrie</a:t>
            </a:r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Accès via D32a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endParaRPr lang="fr-FR" sz="1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505109AB-D87A-733E-4B09-6C2C8E9E9C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37" y="198390"/>
            <a:ext cx="6977840" cy="5137739"/>
          </a:xfrm>
          <a:prstGeom prst="rect">
            <a:avLst/>
          </a:prstGeom>
        </p:spPr>
      </p:pic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928C6AAE-5FF3-9B28-3696-1A01EA8EAC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9BC56D-97CA-BCEF-140D-A0409156CF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68" y="4088935"/>
            <a:ext cx="2497708" cy="25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9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ECOLE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020831-9176-0A0D-4CF9-16F295EAB9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71" y="561068"/>
            <a:ext cx="6961141" cy="31555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69DF87-958E-DEA1-20D4-056218490BFD}"/>
              </a:ext>
            </a:extLst>
          </p:cNvPr>
          <p:cNvSpPr txBox="1"/>
          <p:nvPr/>
        </p:nvSpPr>
        <p:spPr>
          <a:xfrm>
            <a:off x="518264" y="4006655"/>
            <a:ext cx="72405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Voirie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Pas de limite visible entre privé et public. Eléments provisoire (de fortune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Supprimer l’effet de grand espace sans compréhension de l’espace dédié à la voirie ..Incite à la vitesse.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616E20F-AEB1-BD2D-FB9F-A1E40168BB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4732" y="515866"/>
            <a:ext cx="3469478" cy="23948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4A073F-4CC9-3B3A-5C7B-290EF0EFB7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732" y="2998159"/>
            <a:ext cx="3459693" cy="19460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625F512-305F-44DF-2801-5E90419BFB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199" y="5056493"/>
            <a:ext cx="3476638" cy="872223"/>
          </a:xfrm>
          <a:prstGeom prst="rect">
            <a:avLst/>
          </a:prstGeom>
        </p:spPr>
      </p:pic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E8677F84-1BC5-194F-6FA9-532B0C2916D9}"/>
              </a:ext>
            </a:extLst>
          </p:cNvPr>
          <p:cNvSpPr/>
          <p:nvPr/>
        </p:nvSpPr>
        <p:spPr>
          <a:xfrm>
            <a:off x="2784143" y="518615"/>
            <a:ext cx="3111690" cy="723331"/>
          </a:xfrm>
          <a:custGeom>
            <a:avLst/>
            <a:gdLst>
              <a:gd name="connsiteX0" fmla="*/ 0 w 3111690"/>
              <a:gd name="connsiteY0" fmla="*/ 313898 h 723331"/>
              <a:gd name="connsiteX1" fmla="*/ 40944 w 3111690"/>
              <a:gd name="connsiteY1" fmla="*/ 518615 h 723331"/>
              <a:gd name="connsiteX2" fmla="*/ 204717 w 3111690"/>
              <a:gd name="connsiteY2" fmla="*/ 655092 h 723331"/>
              <a:gd name="connsiteX3" fmla="*/ 409433 w 3111690"/>
              <a:gd name="connsiteY3" fmla="*/ 723331 h 723331"/>
              <a:gd name="connsiteX4" fmla="*/ 846161 w 3111690"/>
              <a:gd name="connsiteY4" fmla="*/ 668740 h 723331"/>
              <a:gd name="connsiteX5" fmla="*/ 1228299 w 3111690"/>
              <a:gd name="connsiteY5" fmla="*/ 655092 h 723331"/>
              <a:gd name="connsiteX6" fmla="*/ 1637732 w 3111690"/>
              <a:gd name="connsiteY6" fmla="*/ 668740 h 723331"/>
              <a:gd name="connsiteX7" fmla="*/ 2183642 w 3111690"/>
              <a:gd name="connsiteY7" fmla="*/ 709684 h 723331"/>
              <a:gd name="connsiteX8" fmla="*/ 2606723 w 3111690"/>
              <a:gd name="connsiteY8" fmla="*/ 709684 h 723331"/>
              <a:gd name="connsiteX9" fmla="*/ 2879678 w 3111690"/>
              <a:gd name="connsiteY9" fmla="*/ 655092 h 723331"/>
              <a:gd name="connsiteX10" fmla="*/ 3029803 w 3111690"/>
              <a:gd name="connsiteY10" fmla="*/ 450376 h 723331"/>
              <a:gd name="connsiteX11" fmla="*/ 3111690 w 3111690"/>
              <a:gd name="connsiteY11" fmla="*/ 177421 h 723331"/>
              <a:gd name="connsiteX12" fmla="*/ 3111690 w 3111690"/>
              <a:gd name="connsiteY12" fmla="*/ 0 h 723331"/>
              <a:gd name="connsiteX13" fmla="*/ 2306472 w 3111690"/>
              <a:gd name="connsiteY13" fmla="*/ 13648 h 723331"/>
              <a:gd name="connsiteX14" fmla="*/ 1842448 w 3111690"/>
              <a:gd name="connsiteY14" fmla="*/ 177421 h 723331"/>
              <a:gd name="connsiteX15" fmla="*/ 0 w 3111690"/>
              <a:gd name="connsiteY15" fmla="*/ 313898 h 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11690" h="723331">
                <a:moveTo>
                  <a:pt x="0" y="313898"/>
                </a:moveTo>
                <a:lnTo>
                  <a:pt x="40944" y="518615"/>
                </a:lnTo>
                <a:lnTo>
                  <a:pt x="204717" y="655092"/>
                </a:lnTo>
                <a:lnTo>
                  <a:pt x="409433" y="723331"/>
                </a:lnTo>
                <a:lnTo>
                  <a:pt x="846161" y="668740"/>
                </a:lnTo>
                <a:lnTo>
                  <a:pt x="1228299" y="655092"/>
                </a:lnTo>
                <a:lnTo>
                  <a:pt x="1637732" y="668740"/>
                </a:lnTo>
                <a:lnTo>
                  <a:pt x="2183642" y="709684"/>
                </a:lnTo>
                <a:lnTo>
                  <a:pt x="2606723" y="709684"/>
                </a:lnTo>
                <a:lnTo>
                  <a:pt x="2879678" y="655092"/>
                </a:lnTo>
                <a:lnTo>
                  <a:pt x="3029803" y="450376"/>
                </a:lnTo>
                <a:lnTo>
                  <a:pt x="3111690" y="177421"/>
                </a:lnTo>
                <a:lnTo>
                  <a:pt x="3111690" y="0"/>
                </a:lnTo>
                <a:lnTo>
                  <a:pt x="2306472" y="13648"/>
                </a:lnTo>
                <a:lnTo>
                  <a:pt x="1842448" y="177421"/>
                </a:lnTo>
                <a:lnTo>
                  <a:pt x="0" y="313898"/>
                </a:lnTo>
                <a:close/>
              </a:path>
            </a:pathLst>
          </a:custGeom>
          <a:solidFill>
            <a:schemeClr val="accent5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Hydro Way – Sodin">
            <a:extLst>
              <a:ext uri="{FF2B5EF4-FFF2-40B4-BE49-F238E27FC236}">
                <a16:creationId xmlns:a16="http://schemas.microsoft.com/office/drawing/2014/main" id="{970C4300-DFE4-2283-AB53-61A572B09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9251" y="4808576"/>
            <a:ext cx="2360227" cy="17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67F30-6333-7FF9-AEA8-C662B981BB9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66004" y="3270325"/>
            <a:ext cx="1452986" cy="48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8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ECOLE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IMAGES DE REFERENCES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C99B6A8-F9A4-8A8F-C732-267F718CA88E}"/>
              </a:ext>
            </a:extLst>
          </p:cNvPr>
          <p:cNvGrpSpPr/>
          <p:nvPr/>
        </p:nvGrpSpPr>
        <p:grpSpPr>
          <a:xfrm>
            <a:off x="501928" y="259567"/>
            <a:ext cx="2653255" cy="1450375"/>
            <a:chOff x="484054" y="487214"/>
            <a:chExt cx="3716659" cy="248756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A867358-3204-F49E-F201-4FB5ED38A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055" y="487214"/>
              <a:ext cx="3716658" cy="245435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9AE39FF-6621-54BD-1027-37E0D695A7BF}"/>
                </a:ext>
              </a:extLst>
            </p:cNvPr>
            <p:cNvSpPr txBox="1"/>
            <p:nvPr/>
          </p:nvSpPr>
          <p:spPr>
            <a:xfrm>
              <a:off x="484054" y="2597844"/>
              <a:ext cx="1664897" cy="37693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Trames Pavés granit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0BE010-7769-09B3-8269-693D0AF95D58}"/>
              </a:ext>
            </a:extLst>
          </p:cNvPr>
          <p:cNvGrpSpPr/>
          <p:nvPr/>
        </p:nvGrpSpPr>
        <p:grpSpPr>
          <a:xfrm>
            <a:off x="3356061" y="3079591"/>
            <a:ext cx="2630267" cy="1518298"/>
            <a:chOff x="484054" y="3119047"/>
            <a:chExt cx="3716659" cy="187421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AEFE154-F96C-0142-1265-98FC488CA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055" y="3119047"/>
              <a:ext cx="3716658" cy="1874212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012744B-603B-AAED-3230-4082ED38F637}"/>
                </a:ext>
              </a:extLst>
            </p:cNvPr>
            <p:cNvSpPr txBox="1"/>
            <p:nvPr/>
          </p:nvSpPr>
          <p:spPr>
            <a:xfrm>
              <a:off x="484054" y="4739696"/>
              <a:ext cx="2802609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Bornes pierre naturelles (SETP)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7648A3C-F0CD-9EAF-0E5C-7AC8F603D6C7}"/>
              </a:ext>
            </a:extLst>
          </p:cNvPr>
          <p:cNvGrpSpPr/>
          <p:nvPr/>
        </p:nvGrpSpPr>
        <p:grpSpPr>
          <a:xfrm>
            <a:off x="490246" y="1787899"/>
            <a:ext cx="2664937" cy="1769214"/>
            <a:chOff x="4403785" y="3111704"/>
            <a:chExt cx="2957406" cy="1874212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5572BE65-858B-03D3-0165-FBD5437FB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785" y="3111704"/>
              <a:ext cx="2957406" cy="1874212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391A970-1D8D-52FA-47B3-6F13CF761D25}"/>
                </a:ext>
              </a:extLst>
            </p:cNvPr>
            <p:cNvSpPr txBox="1"/>
            <p:nvPr/>
          </p:nvSpPr>
          <p:spPr>
            <a:xfrm>
              <a:off x="4403785" y="4739695"/>
              <a:ext cx="1798607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Résine marquage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F18439D-9EA8-70DB-6305-61BC5CD84B1C}"/>
              </a:ext>
            </a:extLst>
          </p:cNvPr>
          <p:cNvGrpSpPr/>
          <p:nvPr/>
        </p:nvGrpSpPr>
        <p:grpSpPr>
          <a:xfrm>
            <a:off x="491800" y="3675202"/>
            <a:ext cx="2687954" cy="1567078"/>
            <a:chOff x="7614567" y="3122718"/>
            <a:chExt cx="3329259" cy="189372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73EA6E3C-7066-8E7D-2D83-49975CF40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4567" y="3122718"/>
              <a:ext cx="3329259" cy="1870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6867670-1F99-8BFD-A8B0-C9AAADDA1334}"/>
                </a:ext>
              </a:extLst>
            </p:cNvPr>
            <p:cNvSpPr txBox="1"/>
            <p:nvPr/>
          </p:nvSpPr>
          <p:spPr>
            <a:xfrm>
              <a:off x="7614567" y="4747038"/>
              <a:ext cx="3102164" cy="2694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Trame résine pavée ilots central- chicane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3915619F-9187-BFFD-8D64-EE3D1E0E2B9D}"/>
              </a:ext>
            </a:extLst>
          </p:cNvPr>
          <p:cNvSpPr txBox="1"/>
          <p:nvPr/>
        </p:nvSpPr>
        <p:spPr>
          <a:xfrm>
            <a:off x="6768423" y="1228397"/>
            <a:ext cx="45367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Séparation des espaces publics/privés/voiries 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Bacs amovibles plantés (alternance été/hiver)- possibilité de planter devant l’entrée historique de l’école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Bornes pierres non amovibles- limites parcellaires fixes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Reconstitution de murets de pierres sèches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fleurissement ++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Création marquage dans carrefour et sur chicane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augmenter la perception de place de l’école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diminuer l’aspect routier et les vitesses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Aménagement de l’espace public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bancs bois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murets sièges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Dissimulation CSE : murets pierres sèches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72FB367-880F-A190-4997-1AE8A3490C8F}"/>
              </a:ext>
            </a:extLst>
          </p:cNvPr>
          <p:cNvGrpSpPr/>
          <p:nvPr/>
        </p:nvGrpSpPr>
        <p:grpSpPr>
          <a:xfrm>
            <a:off x="3359380" y="264075"/>
            <a:ext cx="2653255" cy="1431011"/>
            <a:chOff x="489426" y="1266434"/>
            <a:chExt cx="3716658" cy="2454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BB00752E-DA93-B5E4-0F37-7352C331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426" y="1266434"/>
              <a:ext cx="3716658" cy="245435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489600E-2984-080F-B608-E0A9AEC3C284}"/>
                </a:ext>
              </a:extLst>
            </p:cNvPr>
            <p:cNvSpPr txBox="1"/>
            <p:nvPr/>
          </p:nvSpPr>
          <p:spPr>
            <a:xfrm>
              <a:off x="489426" y="1323167"/>
              <a:ext cx="2818798" cy="422298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Gradines et pas japonais pierre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5F0DCE7-7BAC-5E3F-1070-02E27D13D97C}"/>
              </a:ext>
            </a:extLst>
          </p:cNvPr>
          <p:cNvGrpSpPr/>
          <p:nvPr/>
        </p:nvGrpSpPr>
        <p:grpSpPr>
          <a:xfrm>
            <a:off x="3339929" y="4680589"/>
            <a:ext cx="2622969" cy="1648445"/>
            <a:chOff x="3361688" y="4679045"/>
            <a:chExt cx="2388608" cy="150115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1C9DD279-C105-8C7B-35C4-49B8F60C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6249" y="4679045"/>
              <a:ext cx="2384047" cy="1501157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51D0089-2251-0E02-9951-8F2E8CA32734}"/>
                </a:ext>
              </a:extLst>
            </p:cNvPr>
            <p:cNvSpPr txBox="1"/>
            <p:nvPr/>
          </p:nvSpPr>
          <p:spPr>
            <a:xfrm>
              <a:off x="3361688" y="5921039"/>
              <a:ext cx="2318974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Pots texturés amovibles – saison été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E26960F-BF70-38EF-3C21-3B8CB8512B44}"/>
              </a:ext>
            </a:extLst>
          </p:cNvPr>
          <p:cNvGrpSpPr/>
          <p:nvPr/>
        </p:nvGrpSpPr>
        <p:grpSpPr>
          <a:xfrm>
            <a:off x="3339930" y="1808420"/>
            <a:ext cx="2672706" cy="1157669"/>
            <a:chOff x="4521145" y="3429000"/>
            <a:chExt cx="3921519" cy="1673982"/>
          </a:xfrm>
        </p:grpSpPr>
        <p:pic>
          <p:nvPicPr>
            <p:cNvPr id="36" name="Picture 2" descr="Banc Bois FORESTA primé GOOD DESGIN AWARD">
              <a:extLst>
                <a:ext uri="{FF2B5EF4-FFF2-40B4-BE49-F238E27FC236}">
                  <a16:creationId xmlns:a16="http://schemas.microsoft.com/office/drawing/2014/main" id="{F80AB9B6-C4D7-D10C-E10B-142763F07F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4813" y="3429000"/>
              <a:ext cx="3897851" cy="16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721B06E-6DB3-0E94-58F2-2607524A24A9}"/>
                </a:ext>
              </a:extLst>
            </p:cNvPr>
            <p:cNvSpPr txBox="1"/>
            <p:nvPr/>
          </p:nvSpPr>
          <p:spPr>
            <a:xfrm>
              <a:off x="4521145" y="4784797"/>
              <a:ext cx="2564463" cy="31818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Bancs espaces publics-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362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505109AB-D87A-733E-4B09-6C2C8E9E9CC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53" y="4022406"/>
            <a:ext cx="3845405" cy="1745522"/>
          </a:xfrm>
          <a:prstGeom prst="rect">
            <a:avLst/>
          </a:prstGeom>
        </p:spPr>
      </p:pic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BE4AD-8141-393F-A582-A3E2827FD005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230EF1A-4473-E669-DDE6-2EF6003A47C8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6DEA45-0E35-A240-ADC1-AF52332095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830" y="378691"/>
            <a:ext cx="4235415" cy="136274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FD7942F-0985-4280-8387-C889E4A9C2CB}"/>
              </a:ext>
            </a:extLst>
          </p:cNvPr>
          <p:cNvSpPr txBox="1"/>
          <p:nvPr/>
        </p:nvSpPr>
        <p:spPr>
          <a:xfrm>
            <a:off x="399275" y="5866228"/>
            <a:ext cx="66893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Continuité piétonne le long de la mairie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Aménager une traversée piétonne pour accéder à l’espace vert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Seul espace vert public à valoriser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Valeur patrimoniale du bassin . A déconnecter de la route et en faire in lieu de rencontre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75B83C9-6D9F-5086-4037-72FEDF2744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668" y="2073161"/>
            <a:ext cx="4196069" cy="191906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6C3A91E-207D-6716-3E89-68FBD0020170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JARDIN PUBLIC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6B9D5F2-0CFD-8488-C9CC-FFED67482C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585" y="3995566"/>
            <a:ext cx="2356453" cy="17673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78BD2D3-9FD1-C0F9-C12F-5D4B685AC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012" y="4413970"/>
            <a:ext cx="4168679" cy="17996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82603C-0B22-18F0-4D7E-9A46A6B71D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6"/>
          <a:stretch/>
        </p:blipFill>
        <p:spPr>
          <a:xfrm>
            <a:off x="1038620" y="259567"/>
            <a:ext cx="5186968" cy="36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12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F43DAC1-3697-4E5F-4471-F2E052500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91467" y="-1152810"/>
            <a:ext cx="6050883" cy="850710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JARDIN PUBLIC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BE4AD-8141-393F-A582-A3E2827FD005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230EF1A-4473-E669-DDE6-2EF6003A47C8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D7942F-0985-4280-8387-C889E4A9C2CB}"/>
              </a:ext>
            </a:extLst>
          </p:cNvPr>
          <p:cNvSpPr txBox="1"/>
          <p:nvPr/>
        </p:nvSpPr>
        <p:spPr>
          <a:xfrm>
            <a:off x="441971" y="6181746"/>
            <a:ext cx="76795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Créer une entité homogène sur les 2 parties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Attention aux accès futurs, en voiture, à la maison de la forge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F60378-8F95-088F-A798-3D6AC94B66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3356" y="925600"/>
            <a:ext cx="2994635" cy="174494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067EAAB-4200-6783-D110-732C9813F1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9907" y="2792667"/>
            <a:ext cx="3048084" cy="1786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D105AD-211E-2F21-96E8-88F8C2C482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2282" y="5395283"/>
            <a:ext cx="2889224" cy="1270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23FBA7-C103-4E80-E4B5-09EA78DD47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16446" y="156432"/>
            <a:ext cx="1687080" cy="9539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8991F3C-DFFD-A892-AA13-CB00236262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3149" y="4649764"/>
            <a:ext cx="3027527" cy="201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23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813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JARDIN PUBLIC</a:t>
            </a:r>
          </a:p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Images de référence-</a:t>
            </a:r>
            <a:endParaRPr lang="fr-FR" sz="1600" dirty="0">
              <a:solidFill>
                <a:srgbClr val="595959"/>
              </a:solidFill>
              <a:effectLst/>
              <a:latin typeface="Bahnschrift Light SemiCondensed" panose="020B0502040204020203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BE4AD-8141-393F-A582-A3E2827FD005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230EF1A-4473-E669-DDE6-2EF6003A47C8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IMAGES DE REFERENCES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4C6D26F-E72C-A445-78EA-16DBE45A594A}"/>
              </a:ext>
            </a:extLst>
          </p:cNvPr>
          <p:cNvGrpSpPr/>
          <p:nvPr/>
        </p:nvGrpSpPr>
        <p:grpSpPr>
          <a:xfrm>
            <a:off x="390278" y="1782910"/>
            <a:ext cx="2883667" cy="2000255"/>
            <a:chOff x="8388862" y="4300139"/>
            <a:chExt cx="3227886" cy="206279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849BBB73-B237-6C7E-EEB0-27E0F335F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8862" y="4300139"/>
              <a:ext cx="3227886" cy="2062799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9D114727-51F5-F9CE-8A7D-037AF37ABBF8}"/>
                </a:ext>
              </a:extLst>
            </p:cNvPr>
            <p:cNvSpPr txBox="1"/>
            <p:nvPr/>
          </p:nvSpPr>
          <p:spPr>
            <a:xfrm>
              <a:off x="8388862" y="6108260"/>
              <a:ext cx="2883668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Massifs de vivaces structurés en pleine terre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864A4CF-A221-DEA6-F646-7E9D8F31B9C7}"/>
              </a:ext>
            </a:extLst>
          </p:cNvPr>
          <p:cNvGrpSpPr/>
          <p:nvPr/>
        </p:nvGrpSpPr>
        <p:grpSpPr>
          <a:xfrm>
            <a:off x="3464606" y="192295"/>
            <a:ext cx="2000176" cy="2408819"/>
            <a:chOff x="7637196" y="3624208"/>
            <a:chExt cx="2462776" cy="274463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F36C3C0-358F-8E9C-944B-39456EB30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7196" y="3624208"/>
              <a:ext cx="2462776" cy="2744639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97E9CA8-910C-0B4E-21A8-B8000E8AA543}"/>
                </a:ext>
              </a:extLst>
            </p:cNvPr>
            <p:cNvSpPr txBox="1"/>
            <p:nvPr/>
          </p:nvSpPr>
          <p:spPr>
            <a:xfrm>
              <a:off x="7637196" y="6122626"/>
              <a:ext cx="2331299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Massifs de vivaces colorés toutes saisons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10FD5A6-D6E3-A2C9-4BB6-B0DBBDDC7861}"/>
              </a:ext>
            </a:extLst>
          </p:cNvPr>
          <p:cNvGrpSpPr/>
          <p:nvPr/>
        </p:nvGrpSpPr>
        <p:grpSpPr>
          <a:xfrm>
            <a:off x="3464606" y="2783038"/>
            <a:ext cx="2000176" cy="2761178"/>
            <a:chOff x="7815151" y="2449246"/>
            <a:chExt cx="2048742" cy="309995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E2662FD-AD65-9156-5CFF-B6BFE179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9840" y="2449246"/>
              <a:ext cx="2034053" cy="3091266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273E000-3953-909D-0CD1-C28EAEED95CF}"/>
                </a:ext>
              </a:extLst>
            </p:cNvPr>
            <p:cNvSpPr txBox="1"/>
            <p:nvPr/>
          </p:nvSpPr>
          <p:spPr>
            <a:xfrm>
              <a:off x="7815151" y="5149089"/>
              <a:ext cx="1930168" cy="40011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Fil rouge fleurissement – massifs de vivaces structurés</a:t>
              </a: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1E942650-1BA0-ED05-2361-134532F04C73}"/>
              </a:ext>
            </a:extLst>
          </p:cNvPr>
          <p:cNvGrpSpPr/>
          <p:nvPr/>
        </p:nvGrpSpPr>
        <p:grpSpPr>
          <a:xfrm>
            <a:off x="5592734" y="2252660"/>
            <a:ext cx="2762866" cy="2062651"/>
            <a:chOff x="5915354" y="2845582"/>
            <a:chExt cx="2762866" cy="206265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6156153-7C78-990A-29F2-B3BD19D3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5354" y="2845582"/>
              <a:ext cx="2762866" cy="2062651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8EB4F8A-5F3A-9EEF-F83B-3CC094015856}"/>
                </a:ext>
              </a:extLst>
            </p:cNvPr>
            <p:cNvSpPr txBox="1"/>
            <p:nvPr/>
          </p:nvSpPr>
          <p:spPr>
            <a:xfrm>
              <a:off x="5915354" y="4662012"/>
              <a:ext cx="1884413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Fruitiers et petits fruits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CB1B03C-642F-2870-E08B-9F29D517478C}"/>
              </a:ext>
            </a:extLst>
          </p:cNvPr>
          <p:cNvGrpSpPr/>
          <p:nvPr/>
        </p:nvGrpSpPr>
        <p:grpSpPr>
          <a:xfrm>
            <a:off x="5629272" y="172528"/>
            <a:ext cx="2726327" cy="2014534"/>
            <a:chOff x="7913518" y="1306358"/>
            <a:chExt cx="4278482" cy="2702702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CAEABEFD-E872-5D61-65F2-C7623F34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3518" y="1306358"/>
              <a:ext cx="4278482" cy="2702702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8F6B615-7681-1987-BE6F-2C14A40E8CD8}"/>
                </a:ext>
              </a:extLst>
            </p:cNvPr>
            <p:cNvSpPr txBox="1"/>
            <p:nvPr/>
          </p:nvSpPr>
          <p:spPr>
            <a:xfrm>
              <a:off x="7913518" y="3600499"/>
              <a:ext cx="2593533" cy="34447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Ganivelles de protection</a:t>
              </a:r>
            </a:p>
          </p:txBody>
        </p:sp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A3C9C487-94C9-4A1B-48A9-354C56B41B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734" y="4380909"/>
            <a:ext cx="2793923" cy="1469476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8EDC15BF-351E-540C-4E1B-F004BAC6C72E}"/>
              </a:ext>
            </a:extLst>
          </p:cNvPr>
          <p:cNvSpPr txBox="1"/>
          <p:nvPr/>
        </p:nvSpPr>
        <p:spPr>
          <a:xfrm>
            <a:off x="5592733" y="5612851"/>
            <a:ext cx="1884413" cy="24622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Aires de jeux « naturelles »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ACF525A-4412-50D6-DD27-E4BAD22730CF}"/>
              </a:ext>
            </a:extLst>
          </p:cNvPr>
          <p:cNvGrpSpPr/>
          <p:nvPr/>
        </p:nvGrpSpPr>
        <p:grpSpPr>
          <a:xfrm>
            <a:off x="8483552" y="4380909"/>
            <a:ext cx="3277661" cy="1482031"/>
            <a:chOff x="4544813" y="3429000"/>
            <a:chExt cx="3897851" cy="1656155"/>
          </a:xfrm>
        </p:grpSpPr>
        <p:pic>
          <p:nvPicPr>
            <p:cNvPr id="46" name="Picture 2" descr="Banc Bois FORESTA primé GOOD DESGIN AWARD">
              <a:extLst>
                <a:ext uri="{FF2B5EF4-FFF2-40B4-BE49-F238E27FC236}">
                  <a16:creationId xmlns:a16="http://schemas.microsoft.com/office/drawing/2014/main" id="{E4408008-A920-E8CB-87B2-1BCBFDFEC9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4813" y="3429000"/>
              <a:ext cx="3897851" cy="16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76842221-2BB2-4DFF-EEA7-D5940228A438}"/>
                </a:ext>
              </a:extLst>
            </p:cNvPr>
            <p:cNvSpPr txBox="1"/>
            <p:nvPr/>
          </p:nvSpPr>
          <p:spPr>
            <a:xfrm>
              <a:off x="4544813" y="4838934"/>
              <a:ext cx="1748901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Bancs espaces publics- 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EE4E6DD-979C-03D8-AAD1-8A6985F00C05}"/>
              </a:ext>
            </a:extLst>
          </p:cNvPr>
          <p:cNvGrpSpPr/>
          <p:nvPr/>
        </p:nvGrpSpPr>
        <p:grpSpPr>
          <a:xfrm>
            <a:off x="8497063" y="2477091"/>
            <a:ext cx="2530136" cy="1814117"/>
            <a:chOff x="514350" y="409575"/>
            <a:chExt cx="5003356" cy="3590925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1BC5DF6E-5B49-4594-8DD6-4EA36006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50" y="409575"/>
              <a:ext cx="5003356" cy="3590925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5C7FE545-B393-3D4E-2838-2BF5FF3EFAA3}"/>
                </a:ext>
              </a:extLst>
            </p:cNvPr>
            <p:cNvSpPr txBox="1"/>
            <p:nvPr/>
          </p:nvSpPr>
          <p:spPr>
            <a:xfrm>
              <a:off x="951001" y="3513122"/>
              <a:ext cx="4566705" cy="487378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Pots texturés amovibles – saison été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1F6A576-B23D-2203-04C9-3EF35457B2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78" y="212030"/>
            <a:ext cx="2889224" cy="1270900"/>
          </a:xfrm>
          <a:prstGeom prst="rect">
            <a:avLst/>
          </a:prstGeom>
        </p:spPr>
      </p:pic>
      <p:pic>
        <p:nvPicPr>
          <p:cNvPr id="2050" name="Picture 2" descr="Quand planter les arbres fruitiers ? Voici notre calendrier 2022">
            <a:extLst>
              <a:ext uri="{FF2B5EF4-FFF2-40B4-BE49-F238E27FC236}">
                <a16:creationId xmlns:a16="http://schemas.microsoft.com/office/drawing/2014/main" id="{11571ADB-3BA9-4DBF-7D12-C760BAAE3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87" y="4653699"/>
            <a:ext cx="2715663" cy="17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98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46AA5-726D-B571-0E7D-5A980D0675EF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8FBD3D-DD06-C15A-503A-1B4A3EA518FA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PRECONISATIONS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8C126C4-DA3E-CD3B-4428-A119ECE0CB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0396" y="4701754"/>
            <a:ext cx="2515737" cy="121243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8748914-C994-DAAA-2F28-D442B8B11E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674" y="4701754"/>
            <a:ext cx="2272042" cy="11779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DA1D93B-C770-5638-B092-E029EB465E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435" y="4701754"/>
            <a:ext cx="2650238" cy="124692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9EE0D44-A685-711C-E1AE-BC6AE2D0D1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291" y="4701754"/>
            <a:ext cx="2389207" cy="12825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5EB0F7-DDBD-A5F4-09D4-7B223AEB18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2"/>
          <a:stretch/>
        </p:blipFill>
        <p:spPr>
          <a:xfrm>
            <a:off x="309282" y="1569393"/>
            <a:ext cx="11878041" cy="18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2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FRUITIERE-HOTEL-TABAC CAFE PRESSE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FDAB9-9FD2-2740-ED3F-3EF7F417CCAE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A138A8-FCEF-2EB6-80AD-EA8FC12632BC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B7DBACDD-0FD2-92E7-567E-A900F8889C96}"/>
              </a:ext>
            </a:extLst>
          </p:cNvPr>
          <p:cNvSpPr txBox="1">
            <a:spLocks/>
          </p:cNvSpPr>
          <p:nvPr/>
        </p:nvSpPr>
        <p:spPr>
          <a:xfrm>
            <a:off x="531912" y="428428"/>
            <a:ext cx="5218657" cy="36617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○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Besoins exprimés </a:t>
            </a:r>
            <a:r>
              <a:rPr lang="fr-FR" sz="1400" b="1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Projet avec le SDES panneaux photovoltaïques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Hall de 440 m2  avec 16 m de large minimum 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fr-FR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ranchement des 70 kVA du solaire</a:t>
            </a:r>
            <a:endParaRPr lang="fr-FR" sz="1400" dirty="0">
              <a:solidFill>
                <a:schemeClr val="tx1"/>
              </a:solidFill>
              <a:ea typeface="Constantia" panose="02030602050306030303" pitchFamily="18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Bien définir les fonctions de la hall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Création de stationnement . Définir les matériaux, les accès , la durée , parking relais . Lieu de manifestations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Stationnement de cars . Manœuvre véhicules pour la fruitière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Besoins en raccordement eau/électricité. Toilettes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Les attentes des professionnels. Terrasse café . Accès livraisons….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Poubelles?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Attention au déneigement . Végétaliser si possible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Accès PMR  . Quai pour navette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FontTx/>
              <a:buNone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rgbClr val="0D0D0D"/>
              </a:buClr>
              <a:buFont typeface="Calibri" panose="020F0502020204030204" pitchFamily="34" charset="0"/>
              <a:buNone/>
            </a:pPr>
            <a:r>
              <a:rPr lang="fr-FR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434546C-05FF-4D6F-8390-F99EA7B462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707" y="4659069"/>
            <a:ext cx="2628089" cy="141075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1B428C-8FEA-4A75-A20E-6E311EB165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089" y="4661982"/>
            <a:ext cx="3724372" cy="141902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D86BBFB-D634-8FEF-147A-2288118EE8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84" y="4659069"/>
            <a:ext cx="3175638" cy="14107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BDC8877-9D22-DA21-A169-301670FE47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0707" y="470879"/>
            <a:ext cx="5834068" cy="405557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43A3EA-4A2C-2C67-2CAC-166834CC0E7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08"/>
          <a:stretch/>
        </p:blipFill>
        <p:spPr>
          <a:xfrm>
            <a:off x="4291638" y="293797"/>
            <a:ext cx="7787429" cy="42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6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44DD01F-6FE5-0EEB-D5E4-AAB2AAC43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547" y="259567"/>
            <a:ext cx="8166190" cy="6009585"/>
          </a:xfrm>
          <a:prstGeom prst="rect">
            <a:avLst/>
          </a:prstGeom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024C5795-D4F3-F370-C121-466BA1D77D30}"/>
              </a:ext>
            </a:extLst>
          </p:cNvPr>
          <p:cNvSpPr/>
          <p:nvPr/>
        </p:nvSpPr>
        <p:spPr>
          <a:xfrm>
            <a:off x="6846929" y="4494227"/>
            <a:ext cx="4344145" cy="1264465"/>
          </a:xfrm>
          <a:custGeom>
            <a:avLst/>
            <a:gdLst>
              <a:gd name="connsiteX0" fmla="*/ 0 w 3910149"/>
              <a:gd name="connsiteY0" fmla="*/ 17417 h 1062446"/>
              <a:gd name="connsiteX1" fmla="*/ 0 w 3910149"/>
              <a:gd name="connsiteY1" fmla="*/ 17417 h 1062446"/>
              <a:gd name="connsiteX2" fmla="*/ 121920 w 3910149"/>
              <a:gd name="connsiteY2" fmla="*/ 0 h 1062446"/>
              <a:gd name="connsiteX3" fmla="*/ 3875315 w 3910149"/>
              <a:gd name="connsiteY3" fmla="*/ 52251 h 1062446"/>
              <a:gd name="connsiteX4" fmla="*/ 3910149 w 3910149"/>
              <a:gd name="connsiteY4" fmla="*/ 496389 h 1062446"/>
              <a:gd name="connsiteX5" fmla="*/ 3544389 w 3910149"/>
              <a:gd name="connsiteY5" fmla="*/ 496389 h 1062446"/>
              <a:gd name="connsiteX6" fmla="*/ 3300549 w 3910149"/>
              <a:gd name="connsiteY6" fmla="*/ 539931 h 1062446"/>
              <a:gd name="connsiteX7" fmla="*/ 3039292 w 3910149"/>
              <a:gd name="connsiteY7" fmla="*/ 618309 h 1062446"/>
              <a:gd name="connsiteX8" fmla="*/ 2804160 w 3910149"/>
              <a:gd name="connsiteY8" fmla="*/ 748937 h 1062446"/>
              <a:gd name="connsiteX9" fmla="*/ 2690949 w 3910149"/>
              <a:gd name="connsiteY9" fmla="*/ 888274 h 1062446"/>
              <a:gd name="connsiteX10" fmla="*/ 2516778 w 3910149"/>
              <a:gd name="connsiteY10" fmla="*/ 1062446 h 1062446"/>
              <a:gd name="connsiteX11" fmla="*/ 1907178 w 3910149"/>
              <a:gd name="connsiteY11" fmla="*/ 1062446 h 1062446"/>
              <a:gd name="connsiteX12" fmla="*/ 1750423 w 3910149"/>
              <a:gd name="connsiteY12" fmla="*/ 836023 h 1062446"/>
              <a:gd name="connsiteX13" fmla="*/ 1393372 w 3910149"/>
              <a:gd name="connsiteY13" fmla="*/ 592183 h 1062446"/>
              <a:gd name="connsiteX14" fmla="*/ 1184366 w 3910149"/>
              <a:gd name="connsiteY14" fmla="*/ 505097 h 1062446"/>
              <a:gd name="connsiteX15" fmla="*/ 957943 w 3910149"/>
              <a:gd name="connsiteY15" fmla="*/ 461554 h 1062446"/>
              <a:gd name="connsiteX16" fmla="*/ 653143 w 3910149"/>
              <a:gd name="connsiteY16" fmla="*/ 461554 h 1062446"/>
              <a:gd name="connsiteX17" fmla="*/ 304800 w 3910149"/>
              <a:gd name="connsiteY17" fmla="*/ 452846 h 1062446"/>
              <a:gd name="connsiteX18" fmla="*/ 26126 w 3910149"/>
              <a:gd name="connsiteY18" fmla="*/ 470263 h 1062446"/>
              <a:gd name="connsiteX19" fmla="*/ 0 w 3910149"/>
              <a:gd name="connsiteY19" fmla="*/ 17417 h 106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149" h="1062446">
                <a:moveTo>
                  <a:pt x="0" y="17417"/>
                </a:moveTo>
                <a:lnTo>
                  <a:pt x="0" y="17417"/>
                </a:lnTo>
                <a:lnTo>
                  <a:pt x="121920" y="0"/>
                </a:lnTo>
                <a:lnTo>
                  <a:pt x="3875315" y="52251"/>
                </a:lnTo>
                <a:lnTo>
                  <a:pt x="3910149" y="496389"/>
                </a:lnTo>
                <a:lnTo>
                  <a:pt x="3544389" y="496389"/>
                </a:lnTo>
                <a:lnTo>
                  <a:pt x="3300549" y="539931"/>
                </a:lnTo>
                <a:lnTo>
                  <a:pt x="3039292" y="618309"/>
                </a:lnTo>
                <a:lnTo>
                  <a:pt x="2804160" y="748937"/>
                </a:lnTo>
                <a:lnTo>
                  <a:pt x="2690949" y="888274"/>
                </a:lnTo>
                <a:lnTo>
                  <a:pt x="2516778" y="1062446"/>
                </a:lnTo>
                <a:lnTo>
                  <a:pt x="1907178" y="1062446"/>
                </a:lnTo>
                <a:lnTo>
                  <a:pt x="1750423" y="836023"/>
                </a:lnTo>
                <a:lnTo>
                  <a:pt x="1393372" y="592183"/>
                </a:lnTo>
                <a:lnTo>
                  <a:pt x="1184366" y="505097"/>
                </a:lnTo>
                <a:lnTo>
                  <a:pt x="957943" y="461554"/>
                </a:lnTo>
                <a:lnTo>
                  <a:pt x="653143" y="461554"/>
                </a:lnTo>
                <a:lnTo>
                  <a:pt x="304800" y="452846"/>
                </a:lnTo>
                <a:lnTo>
                  <a:pt x="26126" y="470263"/>
                </a:lnTo>
                <a:lnTo>
                  <a:pt x="0" y="17417"/>
                </a:lnTo>
                <a:close/>
              </a:path>
            </a:pathLst>
          </a:custGeom>
          <a:solidFill>
            <a:srgbClr val="FF9966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FRUITIERE-HOTEL-TABAC CAFE PRESSE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FDAB9-9FD2-2740-ED3F-3EF7F417CCAE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A138A8-FCEF-2EB6-80AD-EA8FC12632BC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282D42-F8AA-5964-A16C-346EB273080A}"/>
              </a:ext>
            </a:extLst>
          </p:cNvPr>
          <p:cNvSpPr txBox="1"/>
          <p:nvPr/>
        </p:nvSpPr>
        <p:spPr>
          <a:xfrm>
            <a:off x="590843" y="567468"/>
            <a:ext cx="377644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Réunion du 15 11 22</a:t>
            </a:r>
          </a:p>
          <a:p>
            <a:endParaRPr lang="fr-FR" sz="1600" dirty="0"/>
          </a:p>
          <a:p>
            <a:r>
              <a:rPr lang="fr-FR" sz="1600" dirty="0"/>
              <a:t>Ok pour plateau surélevé</a:t>
            </a:r>
          </a:p>
          <a:p>
            <a:r>
              <a:rPr lang="fr-FR" sz="1600" dirty="0"/>
              <a:t>Arrêts de navettes</a:t>
            </a:r>
          </a:p>
          <a:p>
            <a:r>
              <a:rPr lang="fr-FR" sz="1600" dirty="0"/>
              <a:t>Ok pour la halle de 16 x 25 m</a:t>
            </a:r>
          </a:p>
          <a:p>
            <a:r>
              <a:rPr lang="fr-FR" sz="1600" dirty="0"/>
              <a:t>En dehors , prévoir le stationnement minute ou limité </a:t>
            </a:r>
          </a:p>
          <a:p>
            <a:r>
              <a:rPr lang="fr-FR" sz="1600" dirty="0"/>
              <a:t>Pour la fruitière et le bar</a:t>
            </a:r>
          </a:p>
          <a:p>
            <a:r>
              <a:rPr lang="fr-FR" sz="1600" dirty="0"/>
              <a:t>Les cars touristiques entreront en marche arrière sur la place et iront stationner le long de la hall, en fond de parking </a:t>
            </a:r>
          </a:p>
          <a:p>
            <a:r>
              <a:rPr lang="fr-FR" sz="1600" dirty="0"/>
              <a:t>Manœuvres des véhicules de la fruitière</a:t>
            </a:r>
          </a:p>
          <a:p>
            <a:r>
              <a:rPr lang="fr-FR" sz="1600" dirty="0"/>
              <a:t>Stationnement vélos/motos</a:t>
            </a:r>
          </a:p>
          <a:p>
            <a:r>
              <a:rPr lang="fr-FR" sz="1600" dirty="0"/>
              <a:t>Prévoir un espace convivial près du bar</a:t>
            </a:r>
          </a:p>
          <a:p>
            <a:r>
              <a:rPr lang="fr-FR" sz="1600" dirty="0"/>
              <a:t>Prise en compte des contraintes de déneigement </a:t>
            </a:r>
          </a:p>
          <a:p>
            <a:r>
              <a:rPr lang="fr-FR" sz="1600" dirty="0"/>
              <a:t>Arbres d’ombrage pour la terrasse et pour assises, en dehors des manœuvres . Possibilité de stationner minute entre les arbres</a:t>
            </a:r>
          </a:p>
          <a:p>
            <a:r>
              <a:rPr lang="fr-FR" sz="1600" dirty="0"/>
              <a:t>Assurer l’accès PMR </a:t>
            </a:r>
          </a:p>
          <a:p>
            <a:r>
              <a:rPr lang="fr-FR" sz="1600" dirty="0"/>
              <a:t>Possibilité d’utiliser la parcelle (en pente) 1873</a:t>
            </a:r>
          </a:p>
          <a:p>
            <a:endParaRPr lang="fr-FR" sz="1600" dirty="0"/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3676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523314CE-E1D8-6920-66EF-92E3BEDC9D93}"/>
              </a:ext>
            </a:extLst>
          </p:cNvPr>
          <p:cNvSpPr txBox="1">
            <a:spLocks/>
          </p:cNvSpPr>
          <p:nvPr/>
        </p:nvSpPr>
        <p:spPr>
          <a:xfrm rot="16200000">
            <a:off x="-2048435" y="290431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C68846-1958-B053-F868-E648C789A329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5209A00C-1B6D-86CD-2422-65E2CCB4B303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ORGANIGRAMME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BB29083-BDA8-50A1-10DE-511265D1A7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3640" y="376833"/>
            <a:ext cx="3296848" cy="14904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75FC385-E8C0-9819-61EA-A872B576C5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0432" y="2971960"/>
            <a:ext cx="3102944" cy="157875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8A509B-A21A-D0C0-0887-76FBAF06E2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223" y="4738825"/>
            <a:ext cx="3108735" cy="174244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E95F49-20F0-6EF5-C1C3-DDAF4C92AB6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FRUITIERE-HOTEL-TABAC CAFE PRESSE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9938D9B-9F57-7825-C3E0-ABFE96467EBA}"/>
              </a:ext>
            </a:extLst>
          </p:cNvPr>
          <p:cNvGrpSpPr/>
          <p:nvPr/>
        </p:nvGrpSpPr>
        <p:grpSpPr>
          <a:xfrm>
            <a:off x="4097584" y="3428358"/>
            <a:ext cx="4443579" cy="3409463"/>
            <a:chOff x="543440" y="321994"/>
            <a:chExt cx="8301438" cy="636951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465A2DD-7254-C1B9-DC39-14BBFFEC6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509401" y="-643967"/>
              <a:ext cx="6369516" cy="8301438"/>
            </a:xfrm>
            <a:prstGeom prst="rect">
              <a:avLst/>
            </a:prstGeom>
          </p:spPr>
        </p:pic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A19F796-E58B-F510-81B3-0BFFDED02583}"/>
                </a:ext>
              </a:extLst>
            </p:cNvPr>
            <p:cNvSpPr/>
            <p:nvPr/>
          </p:nvSpPr>
          <p:spPr>
            <a:xfrm>
              <a:off x="3135409" y="5000104"/>
              <a:ext cx="4302783" cy="1219882"/>
            </a:xfrm>
            <a:custGeom>
              <a:avLst/>
              <a:gdLst>
                <a:gd name="connsiteX0" fmla="*/ 0 w 3910149"/>
                <a:gd name="connsiteY0" fmla="*/ 17417 h 1062446"/>
                <a:gd name="connsiteX1" fmla="*/ 0 w 3910149"/>
                <a:gd name="connsiteY1" fmla="*/ 17417 h 1062446"/>
                <a:gd name="connsiteX2" fmla="*/ 121920 w 3910149"/>
                <a:gd name="connsiteY2" fmla="*/ 0 h 1062446"/>
                <a:gd name="connsiteX3" fmla="*/ 3875315 w 3910149"/>
                <a:gd name="connsiteY3" fmla="*/ 52251 h 1062446"/>
                <a:gd name="connsiteX4" fmla="*/ 3910149 w 3910149"/>
                <a:gd name="connsiteY4" fmla="*/ 496389 h 1062446"/>
                <a:gd name="connsiteX5" fmla="*/ 3544389 w 3910149"/>
                <a:gd name="connsiteY5" fmla="*/ 496389 h 1062446"/>
                <a:gd name="connsiteX6" fmla="*/ 3300549 w 3910149"/>
                <a:gd name="connsiteY6" fmla="*/ 539931 h 1062446"/>
                <a:gd name="connsiteX7" fmla="*/ 3039292 w 3910149"/>
                <a:gd name="connsiteY7" fmla="*/ 618309 h 1062446"/>
                <a:gd name="connsiteX8" fmla="*/ 2804160 w 3910149"/>
                <a:gd name="connsiteY8" fmla="*/ 748937 h 1062446"/>
                <a:gd name="connsiteX9" fmla="*/ 2690949 w 3910149"/>
                <a:gd name="connsiteY9" fmla="*/ 888274 h 1062446"/>
                <a:gd name="connsiteX10" fmla="*/ 2516778 w 3910149"/>
                <a:gd name="connsiteY10" fmla="*/ 1062446 h 1062446"/>
                <a:gd name="connsiteX11" fmla="*/ 1907178 w 3910149"/>
                <a:gd name="connsiteY11" fmla="*/ 1062446 h 1062446"/>
                <a:gd name="connsiteX12" fmla="*/ 1750423 w 3910149"/>
                <a:gd name="connsiteY12" fmla="*/ 836023 h 1062446"/>
                <a:gd name="connsiteX13" fmla="*/ 1393372 w 3910149"/>
                <a:gd name="connsiteY13" fmla="*/ 592183 h 1062446"/>
                <a:gd name="connsiteX14" fmla="*/ 1184366 w 3910149"/>
                <a:gd name="connsiteY14" fmla="*/ 505097 h 1062446"/>
                <a:gd name="connsiteX15" fmla="*/ 957943 w 3910149"/>
                <a:gd name="connsiteY15" fmla="*/ 461554 h 1062446"/>
                <a:gd name="connsiteX16" fmla="*/ 653143 w 3910149"/>
                <a:gd name="connsiteY16" fmla="*/ 461554 h 1062446"/>
                <a:gd name="connsiteX17" fmla="*/ 304800 w 3910149"/>
                <a:gd name="connsiteY17" fmla="*/ 452846 h 1062446"/>
                <a:gd name="connsiteX18" fmla="*/ 26126 w 3910149"/>
                <a:gd name="connsiteY18" fmla="*/ 470263 h 1062446"/>
                <a:gd name="connsiteX19" fmla="*/ 0 w 3910149"/>
                <a:gd name="connsiteY19" fmla="*/ 17417 h 106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10149" h="1062446">
                  <a:moveTo>
                    <a:pt x="0" y="17417"/>
                  </a:moveTo>
                  <a:lnTo>
                    <a:pt x="0" y="17417"/>
                  </a:lnTo>
                  <a:lnTo>
                    <a:pt x="121920" y="0"/>
                  </a:lnTo>
                  <a:lnTo>
                    <a:pt x="3875315" y="52251"/>
                  </a:lnTo>
                  <a:lnTo>
                    <a:pt x="3910149" y="496389"/>
                  </a:lnTo>
                  <a:lnTo>
                    <a:pt x="3544389" y="496389"/>
                  </a:lnTo>
                  <a:lnTo>
                    <a:pt x="3300549" y="539931"/>
                  </a:lnTo>
                  <a:lnTo>
                    <a:pt x="3039292" y="618309"/>
                  </a:lnTo>
                  <a:lnTo>
                    <a:pt x="2804160" y="748937"/>
                  </a:lnTo>
                  <a:lnTo>
                    <a:pt x="2690949" y="888274"/>
                  </a:lnTo>
                  <a:lnTo>
                    <a:pt x="2516778" y="1062446"/>
                  </a:lnTo>
                  <a:lnTo>
                    <a:pt x="1907178" y="1062446"/>
                  </a:lnTo>
                  <a:lnTo>
                    <a:pt x="1750423" y="836023"/>
                  </a:lnTo>
                  <a:lnTo>
                    <a:pt x="1393372" y="592183"/>
                  </a:lnTo>
                  <a:lnTo>
                    <a:pt x="1184366" y="505097"/>
                  </a:lnTo>
                  <a:lnTo>
                    <a:pt x="957943" y="461554"/>
                  </a:lnTo>
                  <a:lnTo>
                    <a:pt x="653143" y="461554"/>
                  </a:lnTo>
                  <a:lnTo>
                    <a:pt x="304800" y="452846"/>
                  </a:lnTo>
                  <a:lnTo>
                    <a:pt x="26126" y="470263"/>
                  </a:lnTo>
                  <a:lnTo>
                    <a:pt x="0" y="17417"/>
                  </a:lnTo>
                  <a:close/>
                </a:path>
              </a:pathLst>
            </a:custGeom>
            <a:solidFill>
              <a:srgbClr val="FF9966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C113716-6062-CFCE-5FAE-AE164EE4B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505" y="332338"/>
            <a:ext cx="6412054" cy="33558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3CAB00-820A-0A97-DC24-7C230F72F9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3782" y="4027620"/>
            <a:ext cx="3218742" cy="25578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756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 FRUITIERE-HOTEL-TABAC CAFE PRESSE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FDAB9-9FD2-2740-ED3F-3EF7F417CCAE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A138A8-FCEF-2EB6-80AD-EA8FC12632BC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FA02BCB-1F7C-1ED9-759D-3ADB7073C479}"/>
              </a:ext>
            </a:extLst>
          </p:cNvPr>
          <p:cNvGrpSpPr/>
          <p:nvPr/>
        </p:nvGrpSpPr>
        <p:grpSpPr>
          <a:xfrm>
            <a:off x="386882" y="257642"/>
            <a:ext cx="3967834" cy="2273804"/>
            <a:chOff x="514350" y="409575"/>
            <a:chExt cx="5003356" cy="359092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7668A10-87B5-3CFD-0C95-6781C132C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350" y="409575"/>
              <a:ext cx="5003356" cy="3590925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6C896CF-D2BC-E075-FDCF-32B51B8FDF19}"/>
                </a:ext>
              </a:extLst>
            </p:cNvPr>
            <p:cNvSpPr txBox="1"/>
            <p:nvPr/>
          </p:nvSpPr>
          <p:spPr>
            <a:xfrm>
              <a:off x="2522024" y="3514240"/>
              <a:ext cx="2976680" cy="360242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Pots texturés amovibles – saison été 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39A6522-93CC-1EFC-826D-63B3B16FB87F}"/>
              </a:ext>
            </a:extLst>
          </p:cNvPr>
          <p:cNvGrpSpPr/>
          <p:nvPr/>
        </p:nvGrpSpPr>
        <p:grpSpPr>
          <a:xfrm>
            <a:off x="386883" y="2590670"/>
            <a:ext cx="3967834" cy="1913733"/>
            <a:chOff x="4544813" y="3429000"/>
            <a:chExt cx="3897851" cy="1656155"/>
          </a:xfrm>
        </p:grpSpPr>
        <p:pic>
          <p:nvPicPr>
            <p:cNvPr id="20" name="Picture 2" descr="Banc Bois FORESTA primé GOOD DESGIN AWARD">
              <a:extLst>
                <a:ext uri="{FF2B5EF4-FFF2-40B4-BE49-F238E27FC236}">
                  <a16:creationId xmlns:a16="http://schemas.microsoft.com/office/drawing/2014/main" id="{30725BDF-AFED-449B-F288-3E66769F2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44813" y="3429000"/>
              <a:ext cx="3897851" cy="1656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821F42C-5895-E7B7-802F-08FBDED694AB}"/>
                </a:ext>
              </a:extLst>
            </p:cNvPr>
            <p:cNvSpPr txBox="1"/>
            <p:nvPr/>
          </p:nvSpPr>
          <p:spPr>
            <a:xfrm>
              <a:off x="4544813" y="4838934"/>
              <a:ext cx="1748901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Bancs espaces publics- 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7F54ABB-B6B3-004F-0FB9-7177EB106463}"/>
              </a:ext>
            </a:extLst>
          </p:cNvPr>
          <p:cNvGrpSpPr/>
          <p:nvPr/>
        </p:nvGrpSpPr>
        <p:grpSpPr>
          <a:xfrm>
            <a:off x="4532234" y="1178692"/>
            <a:ext cx="6610103" cy="1595485"/>
            <a:chOff x="3799642" y="350769"/>
            <a:chExt cx="6610103" cy="1595485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EA46328E-8D4C-B024-8D64-6E505840B184}"/>
                </a:ext>
              </a:extLst>
            </p:cNvPr>
            <p:cNvGrpSpPr/>
            <p:nvPr/>
          </p:nvGrpSpPr>
          <p:grpSpPr>
            <a:xfrm>
              <a:off x="3799642" y="361298"/>
              <a:ext cx="6610103" cy="1584956"/>
              <a:chOff x="3799642" y="261690"/>
              <a:chExt cx="6610103" cy="1584956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F95059D6-C227-2499-060A-78DD30C9EBD7}"/>
                  </a:ext>
                </a:extLst>
              </p:cNvPr>
              <p:cNvGrpSpPr/>
              <p:nvPr/>
            </p:nvGrpSpPr>
            <p:grpSpPr>
              <a:xfrm>
                <a:off x="3799645" y="261690"/>
                <a:ext cx="6610100" cy="1563934"/>
                <a:chOff x="92266" y="985122"/>
                <a:chExt cx="5019053" cy="1187496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8C8D9E1F-CA5A-4FA2-0936-7C0C843906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266" y="985122"/>
                  <a:ext cx="5019053" cy="1187496"/>
                </a:xfrm>
                <a:prstGeom prst="rect">
                  <a:avLst/>
                </a:prstGeom>
              </p:spPr>
            </p:pic>
            <p:pic>
              <p:nvPicPr>
                <p:cNvPr id="30" name="Graphique 29" descr="Badge 1 contour">
                  <a:extLst>
                    <a:ext uri="{FF2B5EF4-FFF2-40B4-BE49-F238E27FC236}">
                      <a16:creationId xmlns:a16="http://schemas.microsoft.com/office/drawing/2014/main" id="{34B88E4D-7B78-C4A7-D16C-175B03B955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69419" y="1795689"/>
                  <a:ext cx="219244" cy="219244"/>
                </a:xfrm>
                <a:prstGeom prst="rect">
                  <a:avLst/>
                </a:prstGeom>
              </p:spPr>
            </p:pic>
          </p:grp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021789E-A77C-118F-F3E4-B5FCF65B48B7}"/>
                  </a:ext>
                </a:extLst>
              </p:cNvPr>
              <p:cNvSpPr txBox="1"/>
              <p:nvPr/>
            </p:nvSpPr>
            <p:spPr>
              <a:xfrm>
                <a:off x="3799642" y="1446536"/>
                <a:ext cx="2564944" cy="40011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>
                    <a:solidFill>
                      <a:schemeClr val="bg1"/>
                    </a:solidFill>
                  </a:rPr>
                  <a:t>Voiries enrobées et parking végétalisés sur dalle</a:t>
                </a:r>
              </a:p>
            </p:txBody>
          </p:sp>
        </p:grpSp>
        <p:pic>
          <p:nvPicPr>
            <p:cNvPr id="32" name="Image 31" descr="Une image contenant extérieur, bâtiment, clôture&#10;&#10;Description générée automatiquement">
              <a:extLst>
                <a:ext uri="{FF2B5EF4-FFF2-40B4-BE49-F238E27FC236}">
                  <a16:creationId xmlns:a16="http://schemas.microsoft.com/office/drawing/2014/main" id="{0D171E49-3524-692B-E0AA-D0D0CD537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9643" y="350769"/>
              <a:ext cx="1991632" cy="1204577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AD01B19-1EEB-E3DD-EFF2-C05B41B59391}"/>
              </a:ext>
            </a:extLst>
          </p:cNvPr>
          <p:cNvGrpSpPr/>
          <p:nvPr/>
        </p:nvGrpSpPr>
        <p:grpSpPr>
          <a:xfrm>
            <a:off x="4548616" y="2918708"/>
            <a:ext cx="6610101" cy="1563934"/>
            <a:chOff x="3799642" y="2156189"/>
            <a:chExt cx="6610101" cy="1563934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19AFD3F1-479F-ED84-D2F1-DA595885DF53}"/>
                </a:ext>
              </a:extLst>
            </p:cNvPr>
            <p:cNvGrpSpPr/>
            <p:nvPr/>
          </p:nvGrpSpPr>
          <p:grpSpPr>
            <a:xfrm>
              <a:off x="3799643" y="2156189"/>
              <a:ext cx="6610100" cy="1563934"/>
              <a:chOff x="92265" y="2423616"/>
              <a:chExt cx="5019053" cy="1187496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7192B9E3-FBD4-48C8-953E-C4900380E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265" y="2423616"/>
                <a:ext cx="5019053" cy="1187496"/>
              </a:xfrm>
              <a:prstGeom prst="rect">
                <a:avLst/>
              </a:prstGeom>
            </p:spPr>
          </p:pic>
          <p:pic>
            <p:nvPicPr>
              <p:cNvPr id="24" name="Graphique 23" descr="Badge contour">
                <a:extLst>
                  <a:ext uri="{FF2B5EF4-FFF2-40B4-BE49-F238E27FC236}">
                    <a16:creationId xmlns:a16="http://schemas.microsoft.com/office/drawing/2014/main" id="{60C15EB6-C7BD-E50D-F2A2-3F00431D4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769419" y="3240983"/>
                <a:ext cx="220822" cy="220822"/>
              </a:xfrm>
              <a:prstGeom prst="rect">
                <a:avLst/>
              </a:prstGeom>
            </p:spPr>
          </p:pic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81A42E7-2B06-4B20-D66D-E7A0B14DFE30}"/>
                </a:ext>
              </a:extLst>
            </p:cNvPr>
            <p:cNvSpPr txBox="1"/>
            <p:nvPr/>
          </p:nvSpPr>
          <p:spPr>
            <a:xfrm>
              <a:off x="3799642" y="3310192"/>
              <a:ext cx="2564944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parking sur dalles + gravillons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E0E2083-ED37-E118-17CB-E50F575B83E4}"/>
              </a:ext>
            </a:extLst>
          </p:cNvPr>
          <p:cNvGrpSpPr/>
          <p:nvPr/>
        </p:nvGrpSpPr>
        <p:grpSpPr>
          <a:xfrm>
            <a:off x="4515855" y="4649687"/>
            <a:ext cx="6642861" cy="1563934"/>
            <a:chOff x="3766881" y="4002972"/>
            <a:chExt cx="6642861" cy="1563934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838920FB-689B-8390-2D64-62138BEF5020}"/>
                </a:ext>
              </a:extLst>
            </p:cNvPr>
            <p:cNvGrpSpPr/>
            <p:nvPr/>
          </p:nvGrpSpPr>
          <p:grpSpPr>
            <a:xfrm>
              <a:off x="3799642" y="4002972"/>
              <a:ext cx="6610100" cy="1563934"/>
              <a:chOff x="92264" y="3825880"/>
              <a:chExt cx="5019053" cy="1187496"/>
            </a:xfrm>
          </p:grpSpPr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A0DF2ED-6051-249A-9995-781A9C268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264" y="3825880"/>
                <a:ext cx="5019053" cy="1187496"/>
              </a:xfrm>
              <a:prstGeom prst="rect">
                <a:avLst/>
              </a:prstGeom>
            </p:spPr>
          </p:pic>
          <p:pic>
            <p:nvPicPr>
              <p:cNvPr id="27" name="Graphique 26" descr="Badge 3 contour">
                <a:extLst>
                  <a:ext uri="{FF2B5EF4-FFF2-40B4-BE49-F238E27FC236}">
                    <a16:creationId xmlns:a16="http://schemas.microsoft.com/office/drawing/2014/main" id="{E6C0C876-D6E1-CDB8-C2F1-238E51E34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769419" y="4683862"/>
                <a:ext cx="220822" cy="220822"/>
              </a:xfrm>
              <a:prstGeom prst="rect">
                <a:avLst/>
              </a:prstGeom>
            </p:spPr>
          </p:pic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92622F0-D62A-6F34-6EF2-9A0137A2285F}"/>
                </a:ext>
              </a:extLst>
            </p:cNvPr>
            <p:cNvSpPr txBox="1"/>
            <p:nvPr/>
          </p:nvSpPr>
          <p:spPr>
            <a:xfrm>
              <a:off x="3766881" y="5313480"/>
              <a:ext cx="2564944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parking sur dalles  +pavés (</a:t>
              </a:r>
              <a:r>
                <a:rPr lang="fr-FR" sz="1000" dirty="0" err="1">
                  <a:solidFill>
                    <a:schemeClr val="bg1"/>
                  </a:solidFill>
                </a:rPr>
                <a:t>pmr</a:t>
              </a:r>
              <a:r>
                <a:rPr lang="fr-FR" sz="1000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24C49E46-8F37-B79B-D11B-5298104DED8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73" y="4643026"/>
            <a:ext cx="3955443" cy="2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0117838-1A56-93FB-1969-FDE165884EFB}"/>
              </a:ext>
            </a:extLst>
          </p:cNvPr>
          <p:cNvSpPr/>
          <p:nvPr/>
        </p:nvSpPr>
        <p:spPr>
          <a:xfrm rot="5400000">
            <a:off x="-3010471" y="3269262"/>
            <a:ext cx="6521574" cy="328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50006" y="3245963"/>
            <a:ext cx="6376265" cy="432000"/>
          </a:xfrm>
        </p:spPr>
        <p:txBody>
          <a:bodyPr rtlCol="0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Diagnostic- Etat des  lieux 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D40E6C68-FE9D-DCF7-0B32-9B88563AC66A}"/>
              </a:ext>
            </a:extLst>
          </p:cNvPr>
          <p:cNvSpPr txBox="1">
            <a:spLocks/>
          </p:cNvSpPr>
          <p:nvPr/>
        </p:nvSpPr>
        <p:spPr>
          <a:xfrm>
            <a:off x="7234141" y="6449483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914400" rtl="0" eaLnBrk="1" latinLnBrk="0" hangingPunct="1">
              <a:defRPr sz="12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1C59E6-BC26-3B0F-3FB1-4A6BBB9CB3D4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Emprises foncières de la Commune</a:t>
            </a:r>
            <a:endParaRPr lang="fr-FR" sz="1600" dirty="0">
              <a:solidFill>
                <a:srgbClr val="595959"/>
              </a:solidFill>
              <a:effectLst/>
              <a:latin typeface="Bahnschrift Light SemiCondensed" panose="020B0502040204020203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56F9E077-5B8A-698C-49BA-8799C1527F25}"/>
              </a:ext>
            </a:extLst>
          </p:cNvPr>
          <p:cNvSpPr/>
          <p:nvPr/>
        </p:nvSpPr>
        <p:spPr>
          <a:xfrm>
            <a:off x="2938463" y="3902869"/>
            <a:ext cx="892968" cy="1307306"/>
          </a:xfrm>
          <a:custGeom>
            <a:avLst/>
            <a:gdLst>
              <a:gd name="connsiteX0" fmla="*/ 892968 w 892968"/>
              <a:gd name="connsiteY0" fmla="*/ 50006 h 1307306"/>
              <a:gd name="connsiteX1" fmla="*/ 588168 w 892968"/>
              <a:gd name="connsiteY1" fmla="*/ 9525 h 1307306"/>
              <a:gd name="connsiteX2" fmla="*/ 521493 w 892968"/>
              <a:gd name="connsiteY2" fmla="*/ 0 h 1307306"/>
              <a:gd name="connsiteX3" fmla="*/ 390525 w 892968"/>
              <a:gd name="connsiteY3" fmla="*/ 752475 h 1307306"/>
              <a:gd name="connsiteX4" fmla="*/ 321468 w 892968"/>
              <a:gd name="connsiteY4" fmla="*/ 731044 h 1307306"/>
              <a:gd name="connsiteX5" fmla="*/ 204787 w 892968"/>
              <a:gd name="connsiteY5" fmla="*/ 1307306 h 1307306"/>
              <a:gd name="connsiteX6" fmla="*/ 0 w 892968"/>
              <a:gd name="connsiteY6" fmla="*/ 1264444 h 13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2968" h="1307306">
                <a:moveTo>
                  <a:pt x="892968" y="50006"/>
                </a:moveTo>
                <a:lnTo>
                  <a:pt x="588168" y="9525"/>
                </a:lnTo>
                <a:lnTo>
                  <a:pt x="521493" y="0"/>
                </a:lnTo>
                <a:lnTo>
                  <a:pt x="390525" y="752475"/>
                </a:lnTo>
                <a:lnTo>
                  <a:pt x="321468" y="731044"/>
                </a:lnTo>
                <a:lnTo>
                  <a:pt x="204787" y="1307306"/>
                </a:lnTo>
                <a:lnTo>
                  <a:pt x="0" y="126444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7AC20EB-96F3-D410-0F63-F4222ABB0872}"/>
              </a:ext>
            </a:extLst>
          </p:cNvPr>
          <p:cNvGrpSpPr/>
          <p:nvPr/>
        </p:nvGrpSpPr>
        <p:grpSpPr>
          <a:xfrm>
            <a:off x="468251" y="509120"/>
            <a:ext cx="10872254" cy="5859670"/>
            <a:chOff x="414371" y="391190"/>
            <a:chExt cx="10872254" cy="5859670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59C74EB0-BDBA-FC13-1847-D94A67EF2500}"/>
                </a:ext>
              </a:extLst>
            </p:cNvPr>
            <p:cNvGrpSpPr/>
            <p:nvPr/>
          </p:nvGrpSpPr>
          <p:grpSpPr>
            <a:xfrm>
              <a:off x="414371" y="391190"/>
              <a:ext cx="10872254" cy="5859670"/>
              <a:chOff x="-4275584" y="229823"/>
              <a:chExt cx="10872254" cy="585967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27CC644B-C409-78AC-F84A-D62C98E8F3EE}"/>
                  </a:ext>
                </a:extLst>
              </p:cNvPr>
              <p:cNvGrpSpPr/>
              <p:nvPr/>
            </p:nvGrpSpPr>
            <p:grpSpPr>
              <a:xfrm>
                <a:off x="-4275584" y="229823"/>
                <a:ext cx="10872254" cy="5859670"/>
                <a:chOff x="-4275584" y="229823"/>
                <a:chExt cx="10872254" cy="5859670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487EF5E7-AFBB-99C5-DC53-2F5ACD46F15E}"/>
                    </a:ext>
                  </a:extLst>
                </p:cNvPr>
                <p:cNvGrpSpPr/>
                <p:nvPr/>
              </p:nvGrpSpPr>
              <p:grpSpPr>
                <a:xfrm>
                  <a:off x="-4275584" y="229823"/>
                  <a:ext cx="10872254" cy="5859670"/>
                  <a:chOff x="-3980309" y="1696941"/>
                  <a:chExt cx="10872254" cy="5859670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3D8540D3-BDF7-A974-521F-74E74CF7CA54}"/>
                      </a:ext>
                    </a:extLst>
                  </p:cNvPr>
                  <p:cNvGrpSpPr/>
                  <p:nvPr/>
                </p:nvGrpSpPr>
                <p:grpSpPr>
                  <a:xfrm>
                    <a:off x="-3980309" y="1696941"/>
                    <a:ext cx="10872254" cy="5859670"/>
                    <a:chOff x="243938" y="385237"/>
                    <a:chExt cx="10872254" cy="5859670"/>
                  </a:xfrm>
                </p:grpSpPr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CB55287F-F9B0-E022-047C-1A6F884A6C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3938" y="385237"/>
                      <a:ext cx="10872254" cy="5859670"/>
                      <a:chOff x="243938" y="385237"/>
                      <a:chExt cx="10872254" cy="5859670"/>
                    </a:xfrm>
                  </p:grpSpPr>
                  <p:grpSp>
                    <p:nvGrpSpPr>
                      <p:cNvPr id="19" name="Groupe 18">
                        <a:extLst>
                          <a:ext uri="{FF2B5EF4-FFF2-40B4-BE49-F238E27FC236}">
                            <a16:creationId xmlns:a16="http://schemas.microsoft.com/office/drawing/2014/main" id="{71A76415-A8CC-3827-9488-1D0E1FB2F7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3938" y="385237"/>
                        <a:ext cx="10872254" cy="5859670"/>
                        <a:chOff x="414371" y="1011271"/>
                        <a:chExt cx="7685042" cy="4141902"/>
                      </a:xfrm>
                    </p:grpSpPr>
                    <p:pic>
                      <p:nvPicPr>
                        <p:cNvPr id="18" name="Image 17">
                          <a:extLst>
                            <a:ext uri="{FF2B5EF4-FFF2-40B4-BE49-F238E27FC236}">
                              <a16:creationId xmlns:a16="http://schemas.microsoft.com/office/drawing/2014/main" id="{0ACC1255-7DAE-5AAA-C185-44169E705B1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4546280" y="1249417"/>
                          <a:ext cx="3791279" cy="331498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" name="Image 8">
                          <a:extLst>
                            <a:ext uri="{FF2B5EF4-FFF2-40B4-BE49-F238E27FC236}">
                              <a16:creationId xmlns:a16="http://schemas.microsoft.com/office/drawing/2014/main" id="{2126310D-692B-7AC1-1BA8-DA1C87DA11E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2227324" y="1455910"/>
                          <a:ext cx="3448349" cy="331498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Image 6">
                          <a:extLst>
                            <a:ext uri="{FF2B5EF4-FFF2-40B4-BE49-F238E27FC236}">
                              <a16:creationId xmlns:a16="http://schemas.microsoft.com/office/drawing/2014/main" id="{FBF3CD2C-4A77-93BC-9A2D-213AF65406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353406" y="1758169"/>
                          <a:ext cx="3455969" cy="3334039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0" name="Forme libre : forme 19">
                        <a:extLst>
                          <a:ext uri="{FF2B5EF4-FFF2-40B4-BE49-F238E27FC236}">
                            <a16:creationId xmlns:a16="http://schemas.microsoft.com/office/drawing/2014/main" id="{33673F24-834F-E654-AE88-E5D056037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58196" y="3838755"/>
                        <a:ext cx="3001993" cy="2027207"/>
                      </a:xfrm>
                      <a:custGeom>
                        <a:avLst/>
                        <a:gdLst>
                          <a:gd name="connsiteX0" fmla="*/ 577970 w 3001993"/>
                          <a:gd name="connsiteY0" fmla="*/ 17253 h 2027207"/>
                          <a:gd name="connsiteX1" fmla="*/ 457200 w 3001993"/>
                          <a:gd name="connsiteY1" fmla="*/ 672860 h 2027207"/>
                          <a:gd name="connsiteX2" fmla="*/ 414068 w 3001993"/>
                          <a:gd name="connsiteY2" fmla="*/ 879894 h 2027207"/>
                          <a:gd name="connsiteX3" fmla="*/ 94891 w 3001993"/>
                          <a:gd name="connsiteY3" fmla="*/ 819509 h 2027207"/>
                          <a:gd name="connsiteX4" fmla="*/ 0 w 3001993"/>
                          <a:gd name="connsiteY4" fmla="*/ 1751162 h 2027207"/>
                          <a:gd name="connsiteX5" fmla="*/ 172529 w 3001993"/>
                          <a:gd name="connsiteY5" fmla="*/ 1682151 h 2027207"/>
                          <a:gd name="connsiteX6" fmla="*/ 526212 w 3001993"/>
                          <a:gd name="connsiteY6" fmla="*/ 1725283 h 2027207"/>
                          <a:gd name="connsiteX7" fmla="*/ 672861 w 3001993"/>
                          <a:gd name="connsiteY7" fmla="*/ 1086928 h 2027207"/>
                          <a:gd name="connsiteX8" fmla="*/ 1009291 w 3001993"/>
                          <a:gd name="connsiteY8" fmla="*/ 1138687 h 2027207"/>
                          <a:gd name="connsiteX9" fmla="*/ 905774 w 3001993"/>
                          <a:gd name="connsiteY9" fmla="*/ 1423358 h 2027207"/>
                          <a:gd name="connsiteX10" fmla="*/ 1673525 w 3001993"/>
                          <a:gd name="connsiteY10" fmla="*/ 1570007 h 2027207"/>
                          <a:gd name="connsiteX11" fmla="*/ 1613140 w 3001993"/>
                          <a:gd name="connsiteY11" fmla="*/ 1802920 h 2027207"/>
                          <a:gd name="connsiteX12" fmla="*/ 2803585 w 3001993"/>
                          <a:gd name="connsiteY12" fmla="*/ 2027207 h 2027207"/>
                          <a:gd name="connsiteX13" fmla="*/ 2855344 w 3001993"/>
                          <a:gd name="connsiteY13" fmla="*/ 1802920 h 2027207"/>
                          <a:gd name="connsiteX14" fmla="*/ 2363638 w 3001993"/>
                          <a:gd name="connsiteY14" fmla="*/ 1690777 h 2027207"/>
                          <a:gd name="connsiteX15" fmla="*/ 2432649 w 3001993"/>
                          <a:gd name="connsiteY15" fmla="*/ 1466490 h 2027207"/>
                          <a:gd name="connsiteX16" fmla="*/ 2958861 w 3001993"/>
                          <a:gd name="connsiteY16" fmla="*/ 1578634 h 2027207"/>
                          <a:gd name="connsiteX17" fmla="*/ 3001993 w 3001993"/>
                          <a:gd name="connsiteY17" fmla="*/ 1345720 h 2027207"/>
                          <a:gd name="connsiteX18" fmla="*/ 2398144 w 3001993"/>
                          <a:gd name="connsiteY18" fmla="*/ 1199071 h 2027207"/>
                          <a:gd name="connsiteX19" fmla="*/ 2355012 w 3001993"/>
                          <a:gd name="connsiteY19" fmla="*/ 1431985 h 2027207"/>
                          <a:gd name="connsiteX20" fmla="*/ 1759789 w 3001993"/>
                          <a:gd name="connsiteY20" fmla="*/ 1311215 h 2027207"/>
                          <a:gd name="connsiteX21" fmla="*/ 1889185 w 3001993"/>
                          <a:gd name="connsiteY21" fmla="*/ 1035170 h 2027207"/>
                          <a:gd name="connsiteX22" fmla="*/ 1940944 w 3001993"/>
                          <a:gd name="connsiteY22" fmla="*/ 776377 h 2027207"/>
                          <a:gd name="connsiteX23" fmla="*/ 1181819 w 3001993"/>
                          <a:gd name="connsiteY23" fmla="*/ 595222 h 2027207"/>
                          <a:gd name="connsiteX24" fmla="*/ 1276710 w 3001993"/>
                          <a:gd name="connsiteY24" fmla="*/ 379562 h 2027207"/>
                          <a:gd name="connsiteX25" fmla="*/ 1112808 w 3001993"/>
                          <a:gd name="connsiteY25" fmla="*/ 103517 h 2027207"/>
                          <a:gd name="connsiteX26" fmla="*/ 1276710 w 3001993"/>
                          <a:gd name="connsiteY26" fmla="*/ 0 h 2027207"/>
                          <a:gd name="connsiteX27" fmla="*/ 577970 w 3001993"/>
                          <a:gd name="connsiteY27" fmla="*/ 17253 h 20272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3001993" h="2027207">
                            <a:moveTo>
                              <a:pt x="577970" y="17253"/>
                            </a:moveTo>
                            <a:lnTo>
                              <a:pt x="457200" y="672860"/>
                            </a:lnTo>
                            <a:lnTo>
                              <a:pt x="414068" y="879894"/>
                            </a:lnTo>
                            <a:lnTo>
                              <a:pt x="94891" y="819509"/>
                            </a:lnTo>
                            <a:lnTo>
                              <a:pt x="0" y="1751162"/>
                            </a:lnTo>
                            <a:lnTo>
                              <a:pt x="172529" y="1682151"/>
                            </a:lnTo>
                            <a:lnTo>
                              <a:pt x="526212" y="1725283"/>
                            </a:lnTo>
                            <a:lnTo>
                              <a:pt x="672861" y="1086928"/>
                            </a:lnTo>
                            <a:lnTo>
                              <a:pt x="1009291" y="1138687"/>
                            </a:lnTo>
                            <a:lnTo>
                              <a:pt x="905774" y="1423358"/>
                            </a:lnTo>
                            <a:lnTo>
                              <a:pt x="1673525" y="1570007"/>
                            </a:lnTo>
                            <a:lnTo>
                              <a:pt x="1613140" y="1802920"/>
                            </a:lnTo>
                            <a:lnTo>
                              <a:pt x="2803585" y="2027207"/>
                            </a:lnTo>
                            <a:lnTo>
                              <a:pt x="2855344" y="1802920"/>
                            </a:lnTo>
                            <a:lnTo>
                              <a:pt x="2363638" y="1690777"/>
                            </a:lnTo>
                            <a:lnTo>
                              <a:pt x="2432649" y="1466490"/>
                            </a:lnTo>
                            <a:lnTo>
                              <a:pt x="2958861" y="1578634"/>
                            </a:lnTo>
                            <a:lnTo>
                              <a:pt x="3001993" y="1345720"/>
                            </a:lnTo>
                            <a:lnTo>
                              <a:pt x="2398144" y="1199071"/>
                            </a:lnTo>
                            <a:lnTo>
                              <a:pt x="2355012" y="1431985"/>
                            </a:lnTo>
                            <a:lnTo>
                              <a:pt x="1759789" y="1311215"/>
                            </a:lnTo>
                            <a:lnTo>
                              <a:pt x="1889185" y="1035170"/>
                            </a:lnTo>
                            <a:lnTo>
                              <a:pt x="1940944" y="776377"/>
                            </a:lnTo>
                            <a:lnTo>
                              <a:pt x="1181819" y="595222"/>
                            </a:lnTo>
                            <a:lnTo>
                              <a:pt x="1276710" y="379562"/>
                            </a:lnTo>
                            <a:lnTo>
                              <a:pt x="1112808" y="103517"/>
                            </a:lnTo>
                            <a:lnTo>
                              <a:pt x="1276710" y="0"/>
                            </a:lnTo>
                            <a:lnTo>
                              <a:pt x="577970" y="17253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alpha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23" name="Forme libre : forme 22">
                      <a:extLst>
                        <a:ext uri="{FF2B5EF4-FFF2-40B4-BE49-F238E27FC236}">
                          <a16:creationId xmlns:a16="http://schemas.microsoft.com/office/drawing/2014/main" id="{DE200DF9-5532-D57F-2CBF-708F39D62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9200" y="4000500"/>
                      <a:ext cx="2090738" cy="538163"/>
                    </a:xfrm>
                    <a:custGeom>
                      <a:avLst/>
                      <a:gdLst>
                        <a:gd name="connsiteX0" fmla="*/ 52388 w 2090738"/>
                        <a:gd name="connsiteY0" fmla="*/ 0 h 538163"/>
                        <a:gd name="connsiteX1" fmla="*/ 519113 w 2090738"/>
                        <a:gd name="connsiteY1" fmla="*/ 90488 h 538163"/>
                        <a:gd name="connsiteX2" fmla="*/ 1023938 w 2090738"/>
                        <a:gd name="connsiteY2" fmla="*/ 66675 h 538163"/>
                        <a:gd name="connsiteX3" fmla="*/ 1019175 w 2090738"/>
                        <a:gd name="connsiteY3" fmla="*/ 209550 h 538163"/>
                        <a:gd name="connsiteX4" fmla="*/ 1185863 w 2090738"/>
                        <a:gd name="connsiteY4" fmla="*/ 214313 h 538163"/>
                        <a:gd name="connsiteX5" fmla="*/ 1171575 w 2090738"/>
                        <a:gd name="connsiteY5" fmla="*/ 47625 h 538163"/>
                        <a:gd name="connsiteX6" fmla="*/ 2090738 w 2090738"/>
                        <a:gd name="connsiteY6" fmla="*/ 42863 h 538163"/>
                        <a:gd name="connsiteX7" fmla="*/ 2005013 w 2090738"/>
                        <a:gd name="connsiteY7" fmla="*/ 433388 h 538163"/>
                        <a:gd name="connsiteX8" fmla="*/ 1819275 w 2090738"/>
                        <a:gd name="connsiteY8" fmla="*/ 390525 h 538163"/>
                        <a:gd name="connsiteX9" fmla="*/ 1785938 w 2090738"/>
                        <a:gd name="connsiteY9" fmla="*/ 538163 h 538163"/>
                        <a:gd name="connsiteX10" fmla="*/ 1147763 w 2090738"/>
                        <a:gd name="connsiteY10" fmla="*/ 490538 h 538163"/>
                        <a:gd name="connsiteX11" fmla="*/ 1157288 w 2090738"/>
                        <a:gd name="connsiteY11" fmla="*/ 390525 h 538163"/>
                        <a:gd name="connsiteX12" fmla="*/ 890588 w 2090738"/>
                        <a:gd name="connsiteY12" fmla="*/ 342900 h 538163"/>
                        <a:gd name="connsiteX13" fmla="*/ 866775 w 2090738"/>
                        <a:gd name="connsiteY13" fmla="*/ 466725 h 538163"/>
                        <a:gd name="connsiteX14" fmla="*/ 0 w 2090738"/>
                        <a:gd name="connsiteY14" fmla="*/ 319088 h 538163"/>
                        <a:gd name="connsiteX15" fmla="*/ 52388 w 2090738"/>
                        <a:gd name="connsiteY15" fmla="*/ 0 h 538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090738" h="538163">
                          <a:moveTo>
                            <a:pt x="52388" y="0"/>
                          </a:moveTo>
                          <a:lnTo>
                            <a:pt x="519113" y="90488"/>
                          </a:lnTo>
                          <a:lnTo>
                            <a:pt x="1023938" y="66675"/>
                          </a:lnTo>
                          <a:lnTo>
                            <a:pt x="1019175" y="209550"/>
                          </a:lnTo>
                          <a:lnTo>
                            <a:pt x="1185863" y="214313"/>
                          </a:lnTo>
                          <a:lnTo>
                            <a:pt x="1171575" y="47625"/>
                          </a:lnTo>
                          <a:lnTo>
                            <a:pt x="2090738" y="42863"/>
                          </a:lnTo>
                          <a:lnTo>
                            <a:pt x="2005013" y="433388"/>
                          </a:lnTo>
                          <a:lnTo>
                            <a:pt x="1819275" y="390525"/>
                          </a:lnTo>
                          <a:lnTo>
                            <a:pt x="1785938" y="538163"/>
                          </a:lnTo>
                          <a:lnTo>
                            <a:pt x="1147763" y="490538"/>
                          </a:lnTo>
                          <a:lnTo>
                            <a:pt x="1157288" y="390525"/>
                          </a:lnTo>
                          <a:lnTo>
                            <a:pt x="890588" y="342900"/>
                          </a:lnTo>
                          <a:lnTo>
                            <a:pt x="866775" y="466725"/>
                          </a:lnTo>
                          <a:lnTo>
                            <a:pt x="0" y="31908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" name="Forme libre : forme 23">
                      <a:extLst>
                        <a:ext uri="{FF2B5EF4-FFF2-40B4-BE49-F238E27FC236}">
                          <a16:creationId xmlns:a16="http://schemas.microsoft.com/office/drawing/2014/main" id="{BF4AF86E-6556-22FD-A88D-1545A3ED0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3375025"/>
                      <a:ext cx="809625" cy="552450"/>
                    </a:xfrm>
                    <a:custGeom>
                      <a:avLst/>
                      <a:gdLst>
                        <a:gd name="connsiteX0" fmla="*/ 0 w 809625"/>
                        <a:gd name="connsiteY0" fmla="*/ 552450 h 552450"/>
                        <a:gd name="connsiteX1" fmla="*/ 15875 w 809625"/>
                        <a:gd name="connsiteY1" fmla="*/ 247650 h 552450"/>
                        <a:gd name="connsiteX2" fmla="*/ 44450 w 809625"/>
                        <a:gd name="connsiteY2" fmla="*/ 241300 h 552450"/>
                        <a:gd name="connsiteX3" fmla="*/ 53975 w 809625"/>
                        <a:gd name="connsiteY3" fmla="*/ 0 h 552450"/>
                        <a:gd name="connsiteX4" fmla="*/ 809625 w 809625"/>
                        <a:gd name="connsiteY4" fmla="*/ 57150 h 552450"/>
                        <a:gd name="connsiteX5" fmla="*/ 771525 w 809625"/>
                        <a:gd name="connsiteY5" fmla="*/ 206375 h 552450"/>
                        <a:gd name="connsiteX6" fmla="*/ 666750 w 809625"/>
                        <a:gd name="connsiteY6" fmla="*/ 387350 h 552450"/>
                        <a:gd name="connsiteX7" fmla="*/ 577850 w 809625"/>
                        <a:gd name="connsiteY7" fmla="*/ 488950 h 552450"/>
                        <a:gd name="connsiteX8" fmla="*/ 495300 w 809625"/>
                        <a:gd name="connsiteY8" fmla="*/ 501650 h 552450"/>
                        <a:gd name="connsiteX9" fmla="*/ 0 w 809625"/>
                        <a:gd name="connsiteY9" fmla="*/ 552450 h 552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9625" h="552450">
                          <a:moveTo>
                            <a:pt x="0" y="552450"/>
                          </a:moveTo>
                          <a:lnTo>
                            <a:pt x="15875" y="247650"/>
                          </a:lnTo>
                          <a:lnTo>
                            <a:pt x="44450" y="241300"/>
                          </a:lnTo>
                          <a:lnTo>
                            <a:pt x="53975" y="0"/>
                          </a:lnTo>
                          <a:lnTo>
                            <a:pt x="809625" y="57150"/>
                          </a:lnTo>
                          <a:lnTo>
                            <a:pt x="771525" y="206375"/>
                          </a:lnTo>
                          <a:lnTo>
                            <a:pt x="666750" y="387350"/>
                          </a:lnTo>
                          <a:lnTo>
                            <a:pt x="577850" y="488950"/>
                          </a:lnTo>
                          <a:lnTo>
                            <a:pt x="495300" y="501650"/>
                          </a:lnTo>
                          <a:lnTo>
                            <a:pt x="0" y="55245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28" name="Forme libre : forme 27">
                    <a:extLst>
                      <a:ext uri="{FF2B5EF4-FFF2-40B4-BE49-F238E27FC236}">
                        <a16:creationId xmlns:a16="http://schemas.microsoft.com/office/drawing/2014/main" id="{BC779B30-DB91-EBFA-2E1E-F34695DC954B}"/>
                      </a:ext>
                    </a:extLst>
                  </p:cNvPr>
                  <p:cNvSpPr/>
                  <p:nvPr/>
                </p:nvSpPr>
                <p:spPr>
                  <a:xfrm>
                    <a:off x="2721769" y="4233863"/>
                    <a:ext cx="1302544" cy="992981"/>
                  </a:xfrm>
                  <a:custGeom>
                    <a:avLst/>
                    <a:gdLst>
                      <a:gd name="connsiteX0" fmla="*/ 1188244 w 1302544"/>
                      <a:gd name="connsiteY0" fmla="*/ 992981 h 992981"/>
                      <a:gd name="connsiteX1" fmla="*/ 1245394 w 1302544"/>
                      <a:gd name="connsiteY1" fmla="*/ 728662 h 992981"/>
                      <a:gd name="connsiteX2" fmla="*/ 1212056 w 1302544"/>
                      <a:gd name="connsiteY2" fmla="*/ 714375 h 992981"/>
                      <a:gd name="connsiteX3" fmla="*/ 1302544 w 1302544"/>
                      <a:gd name="connsiteY3" fmla="*/ 238125 h 992981"/>
                      <a:gd name="connsiteX4" fmla="*/ 204787 w 1302544"/>
                      <a:gd name="connsiteY4" fmla="*/ 0 h 992981"/>
                      <a:gd name="connsiteX5" fmla="*/ 0 w 1302544"/>
                      <a:gd name="connsiteY5" fmla="*/ 804862 h 992981"/>
                      <a:gd name="connsiteX6" fmla="*/ 23812 w 1302544"/>
                      <a:gd name="connsiteY6" fmla="*/ 900112 h 992981"/>
                      <a:gd name="connsiteX7" fmla="*/ 92869 w 1302544"/>
                      <a:gd name="connsiteY7" fmla="*/ 935831 h 992981"/>
                      <a:gd name="connsiteX8" fmla="*/ 209550 w 1302544"/>
                      <a:gd name="connsiteY8" fmla="*/ 954881 h 992981"/>
                      <a:gd name="connsiteX9" fmla="*/ 1188244 w 1302544"/>
                      <a:gd name="connsiteY9" fmla="*/ 992981 h 992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02544" h="992981">
                        <a:moveTo>
                          <a:pt x="1188244" y="992981"/>
                        </a:moveTo>
                        <a:lnTo>
                          <a:pt x="1245394" y="728662"/>
                        </a:lnTo>
                        <a:lnTo>
                          <a:pt x="1212056" y="714375"/>
                        </a:lnTo>
                        <a:lnTo>
                          <a:pt x="1302544" y="238125"/>
                        </a:lnTo>
                        <a:lnTo>
                          <a:pt x="204787" y="0"/>
                        </a:lnTo>
                        <a:lnTo>
                          <a:pt x="0" y="804862"/>
                        </a:lnTo>
                        <a:lnTo>
                          <a:pt x="23812" y="900112"/>
                        </a:lnTo>
                        <a:lnTo>
                          <a:pt x="92869" y="935831"/>
                        </a:lnTo>
                        <a:lnTo>
                          <a:pt x="209550" y="954881"/>
                        </a:lnTo>
                        <a:lnTo>
                          <a:pt x="1188244" y="992981"/>
                        </a:lnTo>
                        <a:close/>
                      </a:path>
                    </a:pathLst>
                  </a:custGeom>
                  <a:solidFill>
                    <a:schemeClr val="accent5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36C958F0-53B7-A1C3-2FC6-E72A13EC0A2A}"/>
                    </a:ext>
                  </a:extLst>
                </p:cNvPr>
                <p:cNvSpPr/>
                <p:nvPr/>
              </p:nvSpPr>
              <p:spPr>
                <a:xfrm>
                  <a:off x="2914030" y="3925165"/>
                  <a:ext cx="985837" cy="1693069"/>
                </a:xfrm>
                <a:custGeom>
                  <a:avLst/>
                  <a:gdLst>
                    <a:gd name="connsiteX0" fmla="*/ 97631 w 985837"/>
                    <a:gd name="connsiteY0" fmla="*/ 1262062 h 1693069"/>
                    <a:gd name="connsiteX1" fmla="*/ 0 w 985837"/>
                    <a:gd name="connsiteY1" fmla="*/ 1688306 h 1693069"/>
                    <a:gd name="connsiteX2" fmla="*/ 654843 w 985837"/>
                    <a:gd name="connsiteY2" fmla="*/ 1693069 h 1693069"/>
                    <a:gd name="connsiteX3" fmla="*/ 985837 w 985837"/>
                    <a:gd name="connsiteY3" fmla="*/ 50006 h 1693069"/>
                    <a:gd name="connsiteX4" fmla="*/ 619125 w 985837"/>
                    <a:gd name="connsiteY4" fmla="*/ 0 h 1693069"/>
                    <a:gd name="connsiteX5" fmla="*/ 488156 w 985837"/>
                    <a:gd name="connsiteY5" fmla="*/ 759619 h 1693069"/>
                    <a:gd name="connsiteX6" fmla="*/ 416718 w 985837"/>
                    <a:gd name="connsiteY6" fmla="*/ 728662 h 1693069"/>
                    <a:gd name="connsiteX7" fmla="*/ 292893 w 985837"/>
                    <a:gd name="connsiteY7" fmla="*/ 1314450 h 1693069"/>
                    <a:gd name="connsiteX8" fmla="*/ 97631 w 985837"/>
                    <a:gd name="connsiteY8" fmla="*/ 1262062 h 169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5837" h="1693069">
                      <a:moveTo>
                        <a:pt x="97631" y="1262062"/>
                      </a:moveTo>
                      <a:lnTo>
                        <a:pt x="0" y="1688306"/>
                      </a:lnTo>
                      <a:lnTo>
                        <a:pt x="654843" y="1693069"/>
                      </a:lnTo>
                      <a:lnTo>
                        <a:pt x="985837" y="50006"/>
                      </a:lnTo>
                      <a:lnTo>
                        <a:pt x="619125" y="0"/>
                      </a:lnTo>
                      <a:lnTo>
                        <a:pt x="488156" y="759619"/>
                      </a:lnTo>
                      <a:lnTo>
                        <a:pt x="416718" y="728662"/>
                      </a:lnTo>
                      <a:lnTo>
                        <a:pt x="292893" y="1314450"/>
                      </a:lnTo>
                      <a:lnTo>
                        <a:pt x="97631" y="1262062"/>
                      </a:lnTo>
                      <a:close/>
                    </a:path>
                  </a:pathLst>
                </a:custGeom>
                <a:solidFill>
                  <a:schemeClr val="accent5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B8A13F49-32B4-A11F-1888-7223F4FE8A49}"/>
                  </a:ext>
                </a:extLst>
              </p:cNvPr>
              <p:cNvSpPr/>
              <p:nvPr/>
            </p:nvSpPr>
            <p:spPr>
              <a:xfrm>
                <a:off x="2628900" y="1438275"/>
                <a:ext cx="1177925" cy="1581150"/>
              </a:xfrm>
              <a:custGeom>
                <a:avLst/>
                <a:gdLst>
                  <a:gd name="connsiteX0" fmla="*/ 28575 w 1177925"/>
                  <a:gd name="connsiteY0" fmla="*/ 1250950 h 1581150"/>
                  <a:gd name="connsiteX1" fmla="*/ 136525 w 1177925"/>
                  <a:gd name="connsiteY1" fmla="*/ 962025 h 1581150"/>
                  <a:gd name="connsiteX2" fmla="*/ 381000 w 1177925"/>
                  <a:gd name="connsiteY2" fmla="*/ 1038225 h 1581150"/>
                  <a:gd name="connsiteX3" fmla="*/ 488950 w 1177925"/>
                  <a:gd name="connsiteY3" fmla="*/ 539750 h 1581150"/>
                  <a:gd name="connsiteX4" fmla="*/ 330200 w 1177925"/>
                  <a:gd name="connsiteY4" fmla="*/ 514350 h 1581150"/>
                  <a:gd name="connsiteX5" fmla="*/ 425450 w 1177925"/>
                  <a:gd name="connsiteY5" fmla="*/ 288925 h 1581150"/>
                  <a:gd name="connsiteX6" fmla="*/ 596900 w 1177925"/>
                  <a:gd name="connsiteY6" fmla="*/ 25400 h 1581150"/>
                  <a:gd name="connsiteX7" fmla="*/ 711200 w 1177925"/>
                  <a:gd name="connsiteY7" fmla="*/ 0 h 1581150"/>
                  <a:gd name="connsiteX8" fmla="*/ 746125 w 1177925"/>
                  <a:gd name="connsiteY8" fmla="*/ 44450 h 1581150"/>
                  <a:gd name="connsiteX9" fmla="*/ 606425 w 1177925"/>
                  <a:gd name="connsiteY9" fmla="*/ 619125 h 1581150"/>
                  <a:gd name="connsiteX10" fmla="*/ 517525 w 1177925"/>
                  <a:gd name="connsiteY10" fmla="*/ 1006475 h 1581150"/>
                  <a:gd name="connsiteX11" fmla="*/ 1177925 w 1177925"/>
                  <a:gd name="connsiteY11" fmla="*/ 1130300 h 1581150"/>
                  <a:gd name="connsiteX12" fmla="*/ 1101725 w 1177925"/>
                  <a:gd name="connsiteY12" fmla="*/ 1581150 h 1581150"/>
                  <a:gd name="connsiteX13" fmla="*/ 0 w 1177925"/>
                  <a:gd name="connsiteY13" fmla="*/ 1317625 h 1581150"/>
                  <a:gd name="connsiteX14" fmla="*/ 28575 w 1177925"/>
                  <a:gd name="connsiteY14" fmla="*/ 125095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7925" h="1581150">
                    <a:moveTo>
                      <a:pt x="28575" y="1250950"/>
                    </a:moveTo>
                    <a:lnTo>
                      <a:pt x="136525" y="962025"/>
                    </a:lnTo>
                    <a:lnTo>
                      <a:pt x="381000" y="1038225"/>
                    </a:lnTo>
                    <a:lnTo>
                      <a:pt x="488950" y="539750"/>
                    </a:lnTo>
                    <a:lnTo>
                      <a:pt x="330200" y="514350"/>
                    </a:lnTo>
                    <a:lnTo>
                      <a:pt x="425450" y="288925"/>
                    </a:lnTo>
                    <a:lnTo>
                      <a:pt x="596900" y="25400"/>
                    </a:lnTo>
                    <a:lnTo>
                      <a:pt x="711200" y="0"/>
                    </a:lnTo>
                    <a:lnTo>
                      <a:pt x="746125" y="44450"/>
                    </a:lnTo>
                    <a:lnTo>
                      <a:pt x="606425" y="619125"/>
                    </a:lnTo>
                    <a:lnTo>
                      <a:pt x="517525" y="1006475"/>
                    </a:lnTo>
                    <a:lnTo>
                      <a:pt x="1177925" y="1130300"/>
                    </a:lnTo>
                    <a:lnTo>
                      <a:pt x="1101725" y="1581150"/>
                    </a:lnTo>
                    <a:lnTo>
                      <a:pt x="0" y="1317625"/>
                    </a:lnTo>
                    <a:lnTo>
                      <a:pt x="28575" y="1250950"/>
                    </a:ln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ED45D32A-CC80-F399-50DB-0FB254C112A0}"/>
                </a:ext>
              </a:extLst>
            </p:cNvPr>
            <p:cNvSpPr/>
            <p:nvPr/>
          </p:nvSpPr>
          <p:spPr>
            <a:xfrm>
              <a:off x="8028819" y="957943"/>
              <a:ext cx="1178076" cy="1144209"/>
            </a:xfrm>
            <a:custGeom>
              <a:avLst/>
              <a:gdLst>
                <a:gd name="connsiteX0" fmla="*/ 297543 w 1178076"/>
                <a:gd name="connsiteY0" fmla="*/ 0 h 1144209"/>
                <a:gd name="connsiteX1" fmla="*/ 1178076 w 1178076"/>
                <a:gd name="connsiteY1" fmla="*/ 312057 h 1144209"/>
                <a:gd name="connsiteX2" fmla="*/ 897467 w 1178076"/>
                <a:gd name="connsiteY2" fmla="*/ 1144209 h 1144209"/>
                <a:gd name="connsiteX3" fmla="*/ 544286 w 1178076"/>
                <a:gd name="connsiteY3" fmla="*/ 994228 h 1144209"/>
                <a:gd name="connsiteX4" fmla="*/ 38705 w 1178076"/>
                <a:gd name="connsiteY4" fmla="*/ 566057 h 1144209"/>
                <a:gd name="connsiteX5" fmla="*/ 0 w 1178076"/>
                <a:gd name="connsiteY5" fmla="*/ 488647 h 1144209"/>
                <a:gd name="connsiteX6" fmla="*/ 297543 w 1178076"/>
                <a:gd name="connsiteY6" fmla="*/ 0 h 114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76" h="1144209">
                  <a:moveTo>
                    <a:pt x="297543" y="0"/>
                  </a:moveTo>
                  <a:lnTo>
                    <a:pt x="1178076" y="312057"/>
                  </a:lnTo>
                  <a:lnTo>
                    <a:pt x="897467" y="1144209"/>
                  </a:lnTo>
                  <a:lnTo>
                    <a:pt x="544286" y="994228"/>
                  </a:lnTo>
                  <a:lnTo>
                    <a:pt x="38705" y="566057"/>
                  </a:lnTo>
                  <a:lnTo>
                    <a:pt x="0" y="488647"/>
                  </a:lnTo>
                  <a:lnTo>
                    <a:pt x="297543" y="0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920EB98-1D28-8DEE-058C-809907B3CF86}"/>
              </a:ext>
            </a:extLst>
          </p:cNvPr>
          <p:cNvSpPr/>
          <p:nvPr/>
        </p:nvSpPr>
        <p:spPr>
          <a:xfrm>
            <a:off x="7970808" y="1742536"/>
            <a:ext cx="215660" cy="638355"/>
          </a:xfrm>
          <a:custGeom>
            <a:avLst/>
            <a:gdLst>
              <a:gd name="connsiteX0" fmla="*/ 138022 w 215660"/>
              <a:gd name="connsiteY0" fmla="*/ 0 h 638355"/>
              <a:gd name="connsiteX1" fmla="*/ 215660 w 215660"/>
              <a:gd name="connsiteY1" fmla="*/ 232913 h 638355"/>
              <a:gd name="connsiteX2" fmla="*/ 112143 w 215660"/>
              <a:gd name="connsiteY2" fmla="*/ 638355 h 638355"/>
              <a:gd name="connsiteX3" fmla="*/ 0 w 215660"/>
              <a:gd name="connsiteY3" fmla="*/ 586596 h 638355"/>
              <a:gd name="connsiteX4" fmla="*/ 138022 w 215660"/>
              <a:gd name="connsiteY4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60" h="638355">
                <a:moveTo>
                  <a:pt x="138022" y="0"/>
                </a:moveTo>
                <a:lnTo>
                  <a:pt x="215660" y="232913"/>
                </a:lnTo>
                <a:lnTo>
                  <a:pt x="112143" y="638355"/>
                </a:lnTo>
                <a:lnTo>
                  <a:pt x="0" y="586596"/>
                </a:lnTo>
                <a:lnTo>
                  <a:pt x="138022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817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4CF709B-208F-78B4-FE39-F6315ED707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30</a:t>
            </a:fld>
            <a:endParaRPr lang="fr-FR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175DD-C14E-A358-D7DE-7B8A7D92A74D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1C4D29-D2A8-9C17-1DF4-707DDEC45868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ESQUISSE AMENAGEMENT DU CENTRE BOURG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42960-F13C-917B-D050-68BF6C51A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D7A7557-D3CB-E321-B222-47BE023233C3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8896209D-8CCA-2C79-17AD-BB0B4D34C2F4}"/>
              </a:ext>
            </a:extLst>
          </p:cNvPr>
          <p:cNvSpPr txBox="1">
            <a:spLocks/>
          </p:cNvSpPr>
          <p:nvPr/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600" b="1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9B51A1E-902D-48AF-9020-955120F399B6}" type="slidenum">
              <a:rPr lang="fr-FR" smtClean="0">
                <a:solidFill>
                  <a:prstClr val="black">
                    <a:lumMod val="75000"/>
                    <a:lumOff val="25000"/>
                  </a:prstClr>
                </a:solidFill>
                <a:latin typeface="Bahnschrift Light SemiCondensed" panose="020B0502040204020203" pitchFamily="34" charset="0"/>
              </a:rPr>
              <a:pPr>
                <a:defRPr/>
              </a:pPr>
              <a:t>30</a:t>
            </a:fld>
            <a:endParaRPr lang="fr-FR">
              <a:solidFill>
                <a:prstClr val="black">
                  <a:lumMod val="75000"/>
                  <a:lumOff val="25000"/>
                </a:prstClr>
              </a:solidFill>
              <a:latin typeface="Bahnschrift Light SemiCondensed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53F0291-D8C6-FEE4-3ADE-E9BA9884D967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024B956-F46F-5DF5-EA7D-F6F778E70DD7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58413711-5E54-C00D-1B6F-91D09D68CD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76D8041C-9037-E00D-BD74-9930DF763A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0AEDB20-84C2-F266-E90C-97DE6F927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D95FE5D8-A0C3-7393-3C4E-35698027BC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8A38B7-4C4C-3C4E-FF51-E5E1D58F475B}"/>
              </a:ext>
            </a:extLst>
          </p:cNvPr>
          <p:cNvGrpSpPr/>
          <p:nvPr/>
        </p:nvGrpSpPr>
        <p:grpSpPr>
          <a:xfrm>
            <a:off x="426417" y="378690"/>
            <a:ext cx="11707370" cy="6085269"/>
            <a:chOff x="426417" y="378690"/>
            <a:chExt cx="11707370" cy="6085269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548BCC8-FE57-782D-F7B8-374F80C23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6471992">
              <a:off x="520986" y="3128273"/>
              <a:ext cx="4303192" cy="236818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86B46E2-3843-D390-F753-176136E3E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417" y="1637654"/>
              <a:ext cx="6272687" cy="1899298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66247A9-7834-A469-EA57-757E5D998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0126" y="378690"/>
              <a:ext cx="6163661" cy="2155830"/>
            </a:xfrm>
            <a:prstGeom prst="rect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B7CCEC8B-E9D3-E55E-425E-11A970AD3A36}"/>
              </a:ext>
            </a:extLst>
          </p:cNvPr>
          <p:cNvSpPr txBox="1"/>
          <p:nvPr/>
        </p:nvSpPr>
        <p:spPr>
          <a:xfrm>
            <a:off x="6944476" y="4937698"/>
            <a:ext cx="49412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Définir les secteurs  pour le chiffrage </a:t>
            </a:r>
          </a:p>
          <a:p>
            <a:r>
              <a:rPr lang="fr-FR" dirty="0"/>
              <a:t>Définir ce que comprend le chiffrage sommaire</a:t>
            </a:r>
          </a:p>
          <a:p>
            <a:r>
              <a:rPr lang="fr-FR" dirty="0"/>
              <a:t>Définir les besoins pour la demande de subvention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60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0117838-1A56-93FB-1969-FDE165884EFB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89762" y="3245963"/>
            <a:ext cx="6376265" cy="432000"/>
          </a:xfrm>
        </p:spPr>
        <p:txBody>
          <a:bodyPr rtlCol="0"/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Diagnostic- Secteurs à enjeux</a:t>
            </a:r>
          </a:p>
        </p:txBody>
      </p:sp>
      <p:sp>
        <p:nvSpPr>
          <p:cNvPr id="10" name="Espace réservé du pied de page 2">
            <a:extLst>
              <a:ext uri="{FF2B5EF4-FFF2-40B4-BE49-F238E27FC236}">
                <a16:creationId xmlns:a16="http://schemas.microsoft.com/office/drawing/2014/main" id="{D40E6C68-FE9D-DCF7-0B32-9B88563AC66A}"/>
              </a:ext>
            </a:extLst>
          </p:cNvPr>
          <p:cNvSpPr txBox="1">
            <a:spLocks/>
          </p:cNvSpPr>
          <p:nvPr/>
        </p:nvSpPr>
        <p:spPr>
          <a:xfrm>
            <a:off x="7234141" y="6449483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914400" rtl="0" eaLnBrk="1" latinLnBrk="0" hangingPunct="1">
              <a:defRPr sz="12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F1C59E6-BC26-3B0F-3FB1-4A6BBB9CB3D4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Secteurs à enjeux</a:t>
            </a:r>
            <a:endParaRPr lang="fr-FR" sz="1600" dirty="0">
              <a:solidFill>
                <a:srgbClr val="595959"/>
              </a:solidFill>
              <a:effectLst/>
              <a:latin typeface="Bahnschrift Light SemiCondensed" panose="020B0502040204020203" pitchFamily="34" charset="0"/>
              <a:ea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56F9E077-5B8A-698C-49BA-8799C1527F25}"/>
              </a:ext>
            </a:extLst>
          </p:cNvPr>
          <p:cNvSpPr/>
          <p:nvPr/>
        </p:nvSpPr>
        <p:spPr>
          <a:xfrm>
            <a:off x="2938463" y="3902869"/>
            <a:ext cx="892968" cy="1307306"/>
          </a:xfrm>
          <a:custGeom>
            <a:avLst/>
            <a:gdLst>
              <a:gd name="connsiteX0" fmla="*/ 892968 w 892968"/>
              <a:gd name="connsiteY0" fmla="*/ 50006 h 1307306"/>
              <a:gd name="connsiteX1" fmla="*/ 588168 w 892968"/>
              <a:gd name="connsiteY1" fmla="*/ 9525 h 1307306"/>
              <a:gd name="connsiteX2" fmla="*/ 521493 w 892968"/>
              <a:gd name="connsiteY2" fmla="*/ 0 h 1307306"/>
              <a:gd name="connsiteX3" fmla="*/ 390525 w 892968"/>
              <a:gd name="connsiteY3" fmla="*/ 752475 h 1307306"/>
              <a:gd name="connsiteX4" fmla="*/ 321468 w 892968"/>
              <a:gd name="connsiteY4" fmla="*/ 731044 h 1307306"/>
              <a:gd name="connsiteX5" fmla="*/ 204787 w 892968"/>
              <a:gd name="connsiteY5" fmla="*/ 1307306 h 1307306"/>
              <a:gd name="connsiteX6" fmla="*/ 0 w 892968"/>
              <a:gd name="connsiteY6" fmla="*/ 1264444 h 130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2968" h="1307306">
                <a:moveTo>
                  <a:pt x="892968" y="50006"/>
                </a:moveTo>
                <a:lnTo>
                  <a:pt x="588168" y="9525"/>
                </a:lnTo>
                <a:lnTo>
                  <a:pt x="521493" y="0"/>
                </a:lnTo>
                <a:lnTo>
                  <a:pt x="390525" y="752475"/>
                </a:lnTo>
                <a:lnTo>
                  <a:pt x="321468" y="731044"/>
                </a:lnTo>
                <a:lnTo>
                  <a:pt x="204787" y="1307306"/>
                </a:lnTo>
                <a:lnTo>
                  <a:pt x="0" y="126444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C7AC20EB-96F3-D410-0F63-F4222ABB0872}"/>
              </a:ext>
            </a:extLst>
          </p:cNvPr>
          <p:cNvGrpSpPr/>
          <p:nvPr/>
        </p:nvGrpSpPr>
        <p:grpSpPr>
          <a:xfrm>
            <a:off x="414371" y="391190"/>
            <a:ext cx="10872254" cy="5859670"/>
            <a:chOff x="414371" y="391190"/>
            <a:chExt cx="10872254" cy="5859670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59C74EB0-BDBA-FC13-1847-D94A67EF2500}"/>
                </a:ext>
              </a:extLst>
            </p:cNvPr>
            <p:cNvGrpSpPr/>
            <p:nvPr/>
          </p:nvGrpSpPr>
          <p:grpSpPr>
            <a:xfrm>
              <a:off x="414371" y="391190"/>
              <a:ext cx="10872254" cy="5859670"/>
              <a:chOff x="-4275584" y="229823"/>
              <a:chExt cx="10872254" cy="5859670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27CC644B-C409-78AC-F84A-D62C98E8F3EE}"/>
                  </a:ext>
                </a:extLst>
              </p:cNvPr>
              <p:cNvGrpSpPr/>
              <p:nvPr/>
            </p:nvGrpSpPr>
            <p:grpSpPr>
              <a:xfrm>
                <a:off x="-4275584" y="229823"/>
                <a:ext cx="10872254" cy="5859670"/>
                <a:chOff x="-4275584" y="229823"/>
                <a:chExt cx="10872254" cy="5859670"/>
              </a:xfrm>
            </p:grpSpPr>
            <p:grpSp>
              <p:nvGrpSpPr>
                <p:cNvPr id="29" name="Groupe 28">
                  <a:extLst>
                    <a:ext uri="{FF2B5EF4-FFF2-40B4-BE49-F238E27FC236}">
                      <a16:creationId xmlns:a16="http://schemas.microsoft.com/office/drawing/2014/main" id="{487EF5E7-AFBB-99C5-DC53-2F5ACD46F15E}"/>
                    </a:ext>
                  </a:extLst>
                </p:cNvPr>
                <p:cNvGrpSpPr/>
                <p:nvPr/>
              </p:nvGrpSpPr>
              <p:grpSpPr>
                <a:xfrm>
                  <a:off x="-4275584" y="229823"/>
                  <a:ext cx="10872254" cy="5859670"/>
                  <a:chOff x="-3980309" y="1696941"/>
                  <a:chExt cx="10872254" cy="5859670"/>
                </a:xfrm>
              </p:grpSpPr>
              <p:grpSp>
                <p:nvGrpSpPr>
                  <p:cNvPr id="27" name="Groupe 26">
                    <a:extLst>
                      <a:ext uri="{FF2B5EF4-FFF2-40B4-BE49-F238E27FC236}">
                        <a16:creationId xmlns:a16="http://schemas.microsoft.com/office/drawing/2014/main" id="{3D8540D3-BDF7-A974-521F-74E74CF7CA54}"/>
                      </a:ext>
                    </a:extLst>
                  </p:cNvPr>
                  <p:cNvGrpSpPr/>
                  <p:nvPr/>
                </p:nvGrpSpPr>
                <p:grpSpPr>
                  <a:xfrm>
                    <a:off x="-3980309" y="1696941"/>
                    <a:ext cx="10872254" cy="5859670"/>
                    <a:chOff x="243938" y="385237"/>
                    <a:chExt cx="10872254" cy="5859670"/>
                  </a:xfrm>
                </p:grpSpPr>
                <p:grpSp>
                  <p:nvGrpSpPr>
                    <p:cNvPr id="21" name="Groupe 20">
                      <a:extLst>
                        <a:ext uri="{FF2B5EF4-FFF2-40B4-BE49-F238E27FC236}">
                          <a16:creationId xmlns:a16="http://schemas.microsoft.com/office/drawing/2014/main" id="{CB55287F-F9B0-E022-047C-1A6F884A6C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3938" y="385237"/>
                      <a:ext cx="10872254" cy="5859670"/>
                      <a:chOff x="243938" y="385237"/>
                      <a:chExt cx="10872254" cy="5859670"/>
                    </a:xfrm>
                  </p:grpSpPr>
                  <p:grpSp>
                    <p:nvGrpSpPr>
                      <p:cNvPr id="19" name="Groupe 18">
                        <a:extLst>
                          <a:ext uri="{FF2B5EF4-FFF2-40B4-BE49-F238E27FC236}">
                            <a16:creationId xmlns:a16="http://schemas.microsoft.com/office/drawing/2014/main" id="{71A76415-A8CC-3827-9488-1D0E1FB2F7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43938" y="385237"/>
                        <a:ext cx="10872254" cy="5859670"/>
                        <a:chOff x="414371" y="1011271"/>
                        <a:chExt cx="7685042" cy="4141902"/>
                      </a:xfrm>
                    </p:grpSpPr>
                    <p:pic>
                      <p:nvPicPr>
                        <p:cNvPr id="18" name="Image 17">
                          <a:extLst>
                            <a:ext uri="{FF2B5EF4-FFF2-40B4-BE49-F238E27FC236}">
                              <a16:creationId xmlns:a16="http://schemas.microsoft.com/office/drawing/2014/main" id="{0ACC1255-7DAE-5AAA-C185-44169E705B1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4546280" y="1249417"/>
                          <a:ext cx="3791279" cy="331498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9" name="Image 8">
                          <a:extLst>
                            <a:ext uri="{FF2B5EF4-FFF2-40B4-BE49-F238E27FC236}">
                              <a16:creationId xmlns:a16="http://schemas.microsoft.com/office/drawing/2014/main" id="{2126310D-692B-7AC1-1BA8-DA1C87DA11E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2227324" y="1455910"/>
                          <a:ext cx="3448349" cy="331498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Image 6">
                          <a:extLst>
                            <a:ext uri="{FF2B5EF4-FFF2-40B4-BE49-F238E27FC236}">
                              <a16:creationId xmlns:a16="http://schemas.microsoft.com/office/drawing/2014/main" id="{FBF3CD2C-4A77-93BC-9A2D-213AF65406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 rot="16200000">
                          <a:off x="353406" y="1758169"/>
                          <a:ext cx="3455969" cy="3334039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0" name="Forme libre : forme 19">
                        <a:extLst>
                          <a:ext uri="{FF2B5EF4-FFF2-40B4-BE49-F238E27FC236}">
                            <a16:creationId xmlns:a16="http://schemas.microsoft.com/office/drawing/2014/main" id="{33673F24-834F-E654-AE88-E5D0560379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58196" y="3838755"/>
                        <a:ext cx="3001993" cy="2027207"/>
                      </a:xfrm>
                      <a:custGeom>
                        <a:avLst/>
                        <a:gdLst>
                          <a:gd name="connsiteX0" fmla="*/ 577970 w 3001993"/>
                          <a:gd name="connsiteY0" fmla="*/ 17253 h 2027207"/>
                          <a:gd name="connsiteX1" fmla="*/ 457200 w 3001993"/>
                          <a:gd name="connsiteY1" fmla="*/ 672860 h 2027207"/>
                          <a:gd name="connsiteX2" fmla="*/ 414068 w 3001993"/>
                          <a:gd name="connsiteY2" fmla="*/ 879894 h 2027207"/>
                          <a:gd name="connsiteX3" fmla="*/ 94891 w 3001993"/>
                          <a:gd name="connsiteY3" fmla="*/ 819509 h 2027207"/>
                          <a:gd name="connsiteX4" fmla="*/ 0 w 3001993"/>
                          <a:gd name="connsiteY4" fmla="*/ 1751162 h 2027207"/>
                          <a:gd name="connsiteX5" fmla="*/ 172529 w 3001993"/>
                          <a:gd name="connsiteY5" fmla="*/ 1682151 h 2027207"/>
                          <a:gd name="connsiteX6" fmla="*/ 526212 w 3001993"/>
                          <a:gd name="connsiteY6" fmla="*/ 1725283 h 2027207"/>
                          <a:gd name="connsiteX7" fmla="*/ 672861 w 3001993"/>
                          <a:gd name="connsiteY7" fmla="*/ 1086928 h 2027207"/>
                          <a:gd name="connsiteX8" fmla="*/ 1009291 w 3001993"/>
                          <a:gd name="connsiteY8" fmla="*/ 1138687 h 2027207"/>
                          <a:gd name="connsiteX9" fmla="*/ 905774 w 3001993"/>
                          <a:gd name="connsiteY9" fmla="*/ 1423358 h 2027207"/>
                          <a:gd name="connsiteX10" fmla="*/ 1673525 w 3001993"/>
                          <a:gd name="connsiteY10" fmla="*/ 1570007 h 2027207"/>
                          <a:gd name="connsiteX11" fmla="*/ 1613140 w 3001993"/>
                          <a:gd name="connsiteY11" fmla="*/ 1802920 h 2027207"/>
                          <a:gd name="connsiteX12" fmla="*/ 2803585 w 3001993"/>
                          <a:gd name="connsiteY12" fmla="*/ 2027207 h 2027207"/>
                          <a:gd name="connsiteX13" fmla="*/ 2855344 w 3001993"/>
                          <a:gd name="connsiteY13" fmla="*/ 1802920 h 2027207"/>
                          <a:gd name="connsiteX14" fmla="*/ 2363638 w 3001993"/>
                          <a:gd name="connsiteY14" fmla="*/ 1690777 h 2027207"/>
                          <a:gd name="connsiteX15" fmla="*/ 2432649 w 3001993"/>
                          <a:gd name="connsiteY15" fmla="*/ 1466490 h 2027207"/>
                          <a:gd name="connsiteX16" fmla="*/ 2958861 w 3001993"/>
                          <a:gd name="connsiteY16" fmla="*/ 1578634 h 2027207"/>
                          <a:gd name="connsiteX17" fmla="*/ 3001993 w 3001993"/>
                          <a:gd name="connsiteY17" fmla="*/ 1345720 h 2027207"/>
                          <a:gd name="connsiteX18" fmla="*/ 2398144 w 3001993"/>
                          <a:gd name="connsiteY18" fmla="*/ 1199071 h 2027207"/>
                          <a:gd name="connsiteX19" fmla="*/ 2355012 w 3001993"/>
                          <a:gd name="connsiteY19" fmla="*/ 1431985 h 2027207"/>
                          <a:gd name="connsiteX20" fmla="*/ 1759789 w 3001993"/>
                          <a:gd name="connsiteY20" fmla="*/ 1311215 h 2027207"/>
                          <a:gd name="connsiteX21" fmla="*/ 1889185 w 3001993"/>
                          <a:gd name="connsiteY21" fmla="*/ 1035170 h 2027207"/>
                          <a:gd name="connsiteX22" fmla="*/ 1940944 w 3001993"/>
                          <a:gd name="connsiteY22" fmla="*/ 776377 h 2027207"/>
                          <a:gd name="connsiteX23" fmla="*/ 1181819 w 3001993"/>
                          <a:gd name="connsiteY23" fmla="*/ 595222 h 2027207"/>
                          <a:gd name="connsiteX24" fmla="*/ 1276710 w 3001993"/>
                          <a:gd name="connsiteY24" fmla="*/ 379562 h 2027207"/>
                          <a:gd name="connsiteX25" fmla="*/ 1112808 w 3001993"/>
                          <a:gd name="connsiteY25" fmla="*/ 103517 h 2027207"/>
                          <a:gd name="connsiteX26" fmla="*/ 1276710 w 3001993"/>
                          <a:gd name="connsiteY26" fmla="*/ 0 h 2027207"/>
                          <a:gd name="connsiteX27" fmla="*/ 577970 w 3001993"/>
                          <a:gd name="connsiteY27" fmla="*/ 17253 h 20272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</a:cxnLst>
                        <a:rect l="l" t="t" r="r" b="b"/>
                        <a:pathLst>
                          <a:path w="3001993" h="2027207">
                            <a:moveTo>
                              <a:pt x="577970" y="17253"/>
                            </a:moveTo>
                            <a:lnTo>
                              <a:pt x="457200" y="672860"/>
                            </a:lnTo>
                            <a:lnTo>
                              <a:pt x="414068" y="879894"/>
                            </a:lnTo>
                            <a:lnTo>
                              <a:pt x="94891" y="819509"/>
                            </a:lnTo>
                            <a:lnTo>
                              <a:pt x="0" y="1751162"/>
                            </a:lnTo>
                            <a:lnTo>
                              <a:pt x="172529" y="1682151"/>
                            </a:lnTo>
                            <a:lnTo>
                              <a:pt x="526212" y="1725283"/>
                            </a:lnTo>
                            <a:lnTo>
                              <a:pt x="672861" y="1086928"/>
                            </a:lnTo>
                            <a:lnTo>
                              <a:pt x="1009291" y="1138687"/>
                            </a:lnTo>
                            <a:lnTo>
                              <a:pt x="905774" y="1423358"/>
                            </a:lnTo>
                            <a:lnTo>
                              <a:pt x="1673525" y="1570007"/>
                            </a:lnTo>
                            <a:lnTo>
                              <a:pt x="1613140" y="1802920"/>
                            </a:lnTo>
                            <a:lnTo>
                              <a:pt x="2803585" y="2027207"/>
                            </a:lnTo>
                            <a:lnTo>
                              <a:pt x="2855344" y="1802920"/>
                            </a:lnTo>
                            <a:lnTo>
                              <a:pt x="2363638" y="1690777"/>
                            </a:lnTo>
                            <a:lnTo>
                              <a:pt x="2432649" y="1466490"/>
                            </a:lnTo>
                            <a:lnTo>
                              <a:pt x="2958861" y="1578634"/>
                            </a:lnTo>
                            <a:lnTo>
                              <a:pt x="3001993" y="1345720"/>
                            </a:lnTo>
                            <a:lnTo>
                              <a:pt x="2398144" y="1199071"/>
                            </a:lnTo>
                            <a:lnTo>
                              <a:pt x="2355012" y="1431985"/>
                            </a:lnTo>
                            <a:lnTo>
                              <a:pt x="1759789" y="1311215"/>
                            </a:lnTo>
                            <a:lnTo>
                              <a:pt x="1889185" y="1035170"/>
                            </a:lnTo>
                            <a:lnTo>
                              <a:pt x="1940944" y="776377"/>
                            </a:lnTo>
                            <a:lnTo>
                              <a:pt x="1181819" y="595222"/>
                            </a:lnTo>
                            <a:lnTo>
                              <a:pt x="1276710" y="379562"/>
                            </a:lnTo>
                            <a:lnTo>
                              <a:pt x="1112808" y="103517"/>
                            </a:lnTo>
                            <a:lnTo>
                              <a:pt x="1276710" y="0"/>
                            </a:lnTo>
                            <a:lnTo>
                              <a:pt x="577970" y="17253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alpha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0">
                        <a:scrgbClr r="0" g="0" b="0"/>
                      </a:lnRef>
                      <a:fillRef idx="0">
                        <a:scrgbClr r="0" g="0" b="0"/>
                      </a:fillRef>
                      <a:effectRef idx="0">
                        <a:scrgbClr r="0" g="0" b="0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sp>
                  <p:nvSpPr>
                    <p:cNvPr id="23" name="Forme libre : forme 22">
                      <a:extLst>
                        <a:ext uri="{FF2B5EF4-FFF2-40B4-BE49-F238E27FC236}">
                          <a16:creationId xmlns:a16="http://schemas.microsoft.com/office/drawing/2014/main" id="{DE200DF9-5532-D57F-2CBF-708F39D62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29200" y="4000500"/>
                      <a:ext cx="2090738" cy="538163"/>
                    </a:xfrm>
                    <a:custGeom>
                      <a:avLst/>
                      <a:gdLst>
                        <a:gd name="connsiteX0" fmla="*/ 52388 w 2090738"/>
                        <a:gd name="connsiteY0" fmla="*/ 0 h 538163"/>
                        <a:gd name="connsiteX1" fmla="*/ 519113 w 2090738"/>
                        <a:gd name="connsiteY1" fmla="*/ 90488 h 538163"/>
                        <a:gd name="connsiteX2" fmla="*/ 1023938 w 2090738"/>
                        <a:gd name="connsiteY2" fmla="*/ 66675 h 538163"/>
                        <a:gd name="connsiteX3" fmla="*/ 1019175 w 2090738"/>
                        <a:gd name="connsiteY3" fmla="*/ 209550 h 538163"/>
                        <a:gd name="connsiteX4" fmla="*/ 1185863 w 2090738"/>
                        <a:gd name="connsiteY4" fmla="*/ 214313 h 538163"/>
                        <a:gd name="connsiteX5" fmla="*/ 1171575 w 2090738"/>
                        <a:gd name="connsiteY5" fmla="*/ 47625 h 538163"/>
                        <a:gd name="connsiteX6" fmla="*/ 2090738 w 2090738"/>
                        <a:gd name="connsiteY6" fmla="*/ 42863 h 538163"/>
                        <a:gd name="connsiteX7" fmla="*/ 2005013 w 2090738"/>
                        <a:gd name="connsiteY7" fmla="*/ 433388 h 538163"/>
                        <a:gd name="connsiteX8" fmla="*/ 1819275 w 2090738"/>
                        <a:gd name="connsiteY8" fmla="*/ 390525 h 538163"/>
                        <a:gd name="connsiteX9" fmla="*/ 1785938 w 2090738"/>
                        <a:gd name="connsiteY9" fmla="*/ 538163 h 538163"/>
                        <a:gd name="connsiteX10" fmla="*/ 1147763 w 2090738"/>
                        <a:gd name="connsiteY10" fmla="*/ 490538 h 538163"/>
                        <a:gd name="connsiteX11" fmla="*/ 1157288 w 2090738"/>
                        <a:gd name="connsiteY11" fmla="*/ 390525 h 538163"/>
                        <a:gd name="connsiteX12" fmla="*/ 890588 w 2090738"/>
                        <a:gd name="connsiteY12" fmla="*/ 342900 h 538163"/>
                        <a:gd name="connsiteX13" fmla="*/ 866775 w 2090738"/>
                        <a:gd name="connsiteY13" fmla="*/ 466725 h 538163"/>
                        <a:gd name="connsiteX14" fmla="*/ 0 w 2090738"/>
                        <a:gd name="connsiteY14" fmla="*/ 319088 h 538163"/>
                        <a:gd name="connsiteX15" fmla="*/ 52388 w 2090738"/>
                        <a:gd name="connsiteY15" fmla="*/ 0 h 538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090738" h="538163">
                          <a:moveTo>
                            <a:pt x="52388" y="0"/>
                          </a:moveTo>
                          <a:lnTo>
                            <a:pt x="519113" y="90488"/>
                          </a:lnTo>
                          <a:lnTo>
                            <a:pt x="1023938" y="66675"/>
                          </a:lnTo>
                          <a:lnTo>
                            <a:pt x="1019175" y="209550"/>
                          </a:lnTo>
                          <a:lnTo>
                            <a:pt x="1185863" y="214313"/>
                          </a:lnTo>
                          <a:lnTo>
                            <a:pt x="1171575" y="47625"/>
                          </a:lnTo>
                          <a:lnTo>
                            <a:pt x="2090738" y="42863"/>
                          </a:lnTo>
                          <a:lnTo>
                            <a:pt x="2005013" y="433388"/>
                          </a:lnTo>
                          <a:lnTo>
                            <a:pt x="1819275" y="390525"/>
                          </a:lnTo>
                          <a:lnTo>
                            <a:pt x="1785938" y="538163"/>
                          </a:lnTo>
                          <a:lnTo>
                            <a:pt x="1147763" y="490538"/>
                          </a:lnTo>
                          <a:lnTo>
                            <a:pt x="1157288" y="390525"/>
                          </a:lnTo>
                          <a:lnTo>
                            <a:pt x="890588" y="342900"/>
                          </a:lnTo>
                          <a:lnTo>
                            <a:pt x="866775" y="466725"/>
                          </a:lnTo>
                          <a:lnTo>
                            <a:pt x="0" y="31908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24" name="Forme libre : forme 23">
                      <a:extLst>
                        <a:ext uri="{FF2B5EF4-FFF2-40B4-BE49-F238E27FC236}">
                          <a16:creationId xmlns:a16="http://schemas.microsoft.com/office/drawing/2014/main" id="{BF4AF86E-6556-22FD-A88D-1545A3ED0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6000" y="3375025"/>
                      <a:ext cx="809625" cy="552450"/>
                    </a:xfrm>
                    <a:custGeom>
                      <a:avLst/>
                      <a:gdLst>
                        <a:gd name="connsiteX0" fmla="*/ 0 w 809625"/>
                        <a:gd name="connsiteY0" fmla="*/ 552450 h 552450"/>
                        <a:gd name="connsiteX1" fmla="*/ 15875 w 809625"/>
                        <a:gd name="connsiteY1" fmla="*/ 247650 h 552450"/>
                        <a:gd name="connsiteX2" fmla="*/ 44450 w 809625"/>
                        <a:gd name="connsiteY2" fmla="*/ 241300 h 552450"/>
                        <a:gd name="connsiteX3" fmla="*/ 53975 w 809625"/>
                        <a:gd name="connsiteY3" fmla="*/ 0 h 552450"/>
                        <a:gd name="connsiteX4" fmla="*/ 809625 w 809625"/>
                        <a:gd name="connsiteY4" fmla="*/ 57150 h 552450"/>
                        <a:gd name="connsiteX5" fmla="*/ 771525 w 809625"/>
                        <a:gd name="connsiteY5" fmla="*/ 206375 h 552450"/>
                        <a:gd name="connsiteX6" fmla="*/ 666750 w 809625"/>
                        <a:gd name="connsiteY6" fmla="*/ 387350 h 552450"/>
                        <a:gd name="connsiteX7" fmla="*/ 577850 w 809625"/>
                        <a:gd name="connsiteY7" fmla="*/ 488950 h 552450"/>
                        <a:gd name="connsiteX8" fmla="*/ 495300 w 809625"/>
                        <a:gd name="connsiteY8" fmla="*/ 501650 h 552450"/>
                        <a:gd name="connsiteX9" fmla="*/ 0 w 809625"/>
                        <a:gd name="connsiteY9" fmla="*/ 552450 h 552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9625" h="552450">
                          <a:moveTo>
                            <a:pt x="0" y="552450"/>
                          </a:moveTo>
                          <a:lnTo>
                            <a:pt x="15875" y="247650"/>
                          </a:lnTo>
                          <a:lnTo>
                            <a:pt x="44450" y="241300"/>
                          </a:lnTo>
                          <a:lnTo>
                            <a:pt x="53975" y="0"/>
                          </a:lnTo>
                          <a:lnTo>
                            <a:pt x="809625" y="57150"/>
                          </a:lnTo>
                          <a:lnTo>
                            <a:pt x="771525" y="206375"/>
                          </a:lnTo>
                          <a:lnTo>
                            <a:pt x="666750" y="387350"/>
                          </a:lnTo>
                          <a:lnTo>
                            <a:pt x="577850" y="488950"/>
                          </a:lnTo>
                          <a:lnTo>
                            <a:pt x="495300" y="501650"/>
                          </a:lnTo>
                          <a:lnTo>
                            <a:pt x="0" y="55245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alpha val="50000"/>
                      </a:schemeClr>
                    </a:solidFill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28" name="Forme libre : forme 27">
                    <a:extLst>
                      <a:ext uri="{FF2B5EF4-FFF2-40B4-BE49-F238E27FC236}">
                        <a16:creationId xmlns:a16="http://schemas.microsoft.com/office/drawing/2014/main" id="{BC779B30-DB91-EBFA-2E1E-F34695DC954B}"/>
                      </a:ext>
                    </a:extLst>
                  </p:cNvPr>
                  <p:cNvSpPr/>
                  <p:nvPr/>
                </p:nvSpPr>
                <p:spPr>
                  <a:xfrm>
                    <a:off x="2721769" y="4233863"/>
                    <a:ext cx="1302544" cy="992981"/>
                  </a:xfrm>
                  <a:custGeom>
                    <a:avLst/>
                    <a:gdLst>
                      <a:gd name="connsiteX0" fmla="*/ 1188244 w 1302544"/>
                      <a:gd name="connsiteY0" fmla="*/ 992981 h 992981"/>
                      <a:gd name="connsiteX1" fmla="*/ 1245394 w 1302544"/>
                      <a:gd name="connsiteY1" fmla="*/ 728662 h 992981"/>
                      <a:gd name="connsiteX2" fmla="*/ 1212056 w 1302544"/>
                      <a:gd name="connsiteY2" fmla="*/ 714375 h 992981"/>
                      <a:gd name="connsiteX3" fmla="*/ 1302544 w 1302544"/>
                      <a:gd name="connsiteY3" fmla="*/ 238125 h 992981"/>
                      <a:gd name="connsiteX4" fmla="*/ 204787 w 1302544"/>
                      <a:gd name="connsiteY4" fmla="*/ 0 h 992981"/>
                      <a:gd name="connsiteX5" fmla="*/ 0 w 1302544"/>
                      <a:gd name="connsiteY5" fmla="*/ 804862 h 992981"/>
                      <a:gd name="connsiteX6" fmla="*/ 23812 w 1302544"/>
                      <a:gd name="connsiteY6" fmla="*/ 900112 h 992981"/>
                      <a:gd name="connsiteX7" fmla="*/ 92869 w 1302544"/>
                      <a:gd name="connsiteY7" fmla="*/ 935831 h 992981"/>
                      <a:gd name="connsiteX8" fmla="*/ 209550 w 1302544"/>
                      <a:gd name="connsiteY8" fmla="*/ 954881 h 992981"/>
                      <a:gd name="connsiteX9" fmla="*/ 1188244 w 1302544"/>
                      <a:gd name="connsiteY9" fmla="*/ 992981 h 992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02544" h="992981">
                        <a:moveTo>
                          <a:pt x="1188244" y="992981"/>
                        </a:moveTo>
                        <a:lnTo>
                          <a:pt x="1245394" y="728662"/>
                        </a:lnTo>
                        <a:lnTo>
                          <a:pt x="1212056" y="714375"/>
                        </a:lnTo>
                        <a:lnTo>
                          <a:pt x="1302544" y="238125"/>
                        </a:lnTo>
                        <a:lnTo>
                          <a:pt x="204787" y="0"/>
                        </a:lnTo>
                        <a:lnTo>
                          <a:pt x="0" y="804862"/>
                        </a:lnTo>
                        <a:lnTo>
                          <a:pt x="23812" y="900112"/>
                        </a:lnTo>
                        <a:lnTo>
                          <a:pt x="92869" y="935831"/>
                        </a:lnTo>
                        <a:lnTo>
                          <a:pt x="209550" y="954881"/>
                        </a:lnTo>
                        <a:lnTo>
                          <a:pt x="1188244" y="992981"/>
                        </a:lnTo>
                        <a:close/>
                      </a:path>
                    </a:pathLst>
                  </a:custGeom>
                  <a:solidFill>
                    <a:schemeClr val="accent5">
                      <a:alpha val="50000"/>
                    </a:schemeClr>
                  </a:solidFill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36C958F0-53B7-A1C3-2FC6-E72A13EC0A2A}"/>
                    </a:ext>
                  </a:extLst>
                </p:cNvPr>
                <p:cNvSpPr/>
                <p:nvPr/>
              </p:nvSpPr>
              <p:spPr>
                <a:xfrm>
                  <a:off x="2914030" y="3925165"/>
                  <a:ext cx="985837" cy="1693069"/>
                </a:xfrm>
                <a:custGeom>
                  <a:avLst/>
                  <a:gdLst>
                    <a:gd name="connsiteX0" fmla="*/ 97631 w 985837"/>
                    <a:gd name="connsiteY0" fmla="*/ 1262062 h 1693069"/>
                    <a:gd name="connsiteX1" fmla="*/ 0 w 985837"/>
                    <a:gd name="connsiteY1" fmla="*/ 1688306 h 1693069"/>
                    <a:gd name="connsiteX2" fmla="*/ 654843 w 985837"/>
                    <a:gd name="connsiteY2" fmla="*/ 1693069 h 1693069"/>
                    <a:gd name="connsiteX3" fmla="*/ 985837 w 985837"/>
                    <a:gd name="connsiteY3" fmla="*/ 50006 h 1693069"/>
                    <a:gd name="connsiteX4" fmla="*/ 619125 w 985837"/>
                    <a:gd name="connsiteY4" fmla="*/ 0 h 1693069"/>
                    <a:gd name="connsiteX5" fmla="*/ 488156 w 985837"/>
                    <a:gd name="connsiteY5" fmla="*/ 759619 h 1693069"/>
                    <a:gd name="connsiteX6" fmla="*/ 416718 w 985837"/>
                    <a:gd name="connsiteY6" fmla="*/ 728662 h 1693069"/>
                    <a:gd name="connsiteX7" fmla="*/ 292893 w 985837"/>
                    <a:gd name="connsiteY7" fmla="*/ 1314450 h 1693069"/>
                    <a:gd name="connsiteX8" fmla="*/ 97631 w 985837"/>
                    <a:gd name="connsiteY8" fmla="*/ 1262062 h 169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5837" h="1693069">
                      <a:moveTo>
                        <a:pt x="97631" y="1262062"/>
                      </a:moveTo>
                      <a:lnTo>
                        <a:pt x="0" y="1688306"/>
                      </a:lnTo>
                      <a:lnTo>
                        <a:pt x="654843" y="1693069"/>
                      </a:lnTo>
                      <a:lnTo>
                        <a:pt x="985837" y="50006"/>
                      </a:lnTo>
                      <a:lnTo>
                        <a:pt x="619125" y="0"/>
                      </a:lnTo>
                      <a:lnTo>
                        <a:pt x="488156" y="759619"/>
                      </a:lnTo>
                      <a:lnTo>
                        <a:pt x="416718" y="728662"/>
                      </a:lnTo>
                      <a:lnTo>
                        <a:pt x="292893" y="1314450"/>
                      </a:lnTo>
                      <a:lnTo>
                        <a:pt x="97631" y="1262062"/>
                      </a:lnTo>
                      <a:close/>
                    </a:path>
                  </a:pathLst>
                </a:custGeom>
                <a:solidFill>
                  <a:schemeClr val="accent5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B8A13F49-32B4-A11F-1888-7223F4FE8A49}"/>
                  </a:ext>
                </a:extLst>
              </p:cNvPr>
              <p:cNvSpPr/>
              <p:nvPr/>
            </p:nvSpPr>
            <p:spPr>
              <a:xfrm>
                <a:off x="2628900" y="1438275"/>
                <a:ext cx="1177925" cy="1581150"/>
              </a:xfrm>
              <a:custGeom>
                <a:avLst/>
                <a:gdLst>
                  <a:gd name="connsiteX0" fmla="*/ 28575 w 1177925"/>
                  <a:gd name="connsiteY0" fmla="*/ 1250950 h 1581150"/>
                  <a:gd name="connsiteX1" fmla="*/ 136525 w 1177925"/>
                  <a:gd name="connsiteY1" fmla="*/ 962025 h 1581150"/>
                  <a:gd name="connsiteX2" fmla="*/ 381000 w 1177925"/>
                  <a:gd name="connsiteY2" fmla="*/ 1038225 h 1581150"/>
                  <a:gd name="connsiteX3" fmla="*/ 488950 w 1177925"/>
                  <a:gd name="connsiteY3" fmla="*/ 539750 h 1581150"/>
                  <a:gd name="connsiteX4" fmla="*/ 330200 w 1177925"/>
                  <a:gd name="connsiteY4" fmla="*/ 514350 h 1581150"/>
                  <a:gd name="connsiteX5" fmla="*/ 425450 w 1177925"/>
                  <a:gd name="connsiteY5" fmla="*/ 288925 h 1581150"/>
                  <a:gd name="connsiteX6" fmla="*/ 596900 w 1177925"/>
                  <a:gd name="connsiteY6" fmla="*/ 25400 h 1581150"/>
                  <a:gd name="connsiteX7" fmla="*/ 711200 w 1177925"/>
                  <a:gd name="connsiteY7" fmla="*/ 0 h 1581150"/>
                  <a:gd name="connsiteX8" fmla="*/ 746125 w 1177925"/>
                  <a:gd name="connsiteY8" fmla="*/ 44450 h 1581150"/>
                  <a:gd name="connsiteX9" fmla="*/ 606425 w 1177925"/>
                  <a:gd name="connsiteY9" fmla="*/ 619125 h 1581150"/>
                  <a:gd name="connsiteX10" fmla="*/ 517525 w 1177925"/>
                  <a:gd name="connsiteY10" fmla="*/ 1006475 h 1581150"/>
                  <a:gd name="connsiteX11" fmla="*/ 1177925 w 1177925"/>
                  <a:gd name="connsiteY11" fmla="*/ 1130300 h 1581150"/>
                  <a:gd name="connsiteX12" fmla="*/ 1101725 w 1177925"/>
                  <a:gd name="connsiteY12" fmla="*/ 1581150 h 1581150"/>
                  <a:gd name="connsiteX13" fmla="*/ 0 w 1177925"/>
                  <a:gd name="connsiteY13" fmla="*/ 1317625 h 1581150"/>
                  <a:gd name="connsiteX14" fmla="*/ 28575 w 1177925"/>
                  <a:gd name="connsiteY14" fmla="*/ 1250950 h 158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7925" h="1581150">
                    <a:moveTo>
                      <a:pt x="28575" y="1250950"/>
                    </a:moveTo>
                    <a:lnTo>
                      <a:pt x="136525" y="962025"/>
                    </a:lnTo>
                    <a:lnTo>
                      <a:pt x="381000" y="1038225"/>
                    </a:lnTo>
                    <a:lnTo>
                      <a:pt x="488950" y="539750"/>
                    </a:lnTo>
                    <a:lnTo>
                      <a:pt x="330200" y="514350"/>
                    </a:lnTo>
                    <a:lnTo>
                      <a:pt x="425450" y="288925"/>
                    </a:lnTo>
                    <a:lnTo>
                      <a:pt x="596900" y="25400"/>
                    </a:lnTo>
                    <a:lnTo>
                      <a:pt x="711200" y="0"/>
                    </a:lnTo>
                    <a:lnTo>
                      <a:pt x="746125" y="44450"/>
                    </a:lnTo>
                    <a:lnTo>
                      <a:pt x="606425" y="619125"/>
                    </a:lnTo>
                    <a:lnTo>
                      <a:pt x="517525" y="1006475"/>
                    </a:lnTo>
                    <a:lnTo>
                      <a:pt x="1177925" y="1130300"/>
                    </a:lnTo>
                    <a:lnTo>
                      <a:pt x="1101725" y="1581150"/>
                    </a:lnTo>
                    <a:lnTo>
                      <a:pt x="0" y="1317625"/>
                    </a:lnTo>
                    <a:lnTo>
                      <a:pt x="28575" y="1250950"/>
                    </a:ln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ED45D32A-CC80-F399-50DB-0FB254C112A0}"/>
                </a:ext>
              </a:extLst>
            </p:cNvPr>
            <p:cNvSpPr/>
            <p:nvPr/>
          </p:nvSpPr>
          <p:spPr>
            <a:xfrm>
              <a:off x="8028819" y="957943"/>
              <a:ext cx="1178076" cy="1144209"/>
            </a:xfrm>
            <a:custGeom>
              <a:avLst/>
              <a:gdLst>
                <a:gd name="connsiteX0" fmla="*/ 297543 w 1178076"/>
                <a:gd name="connsiteY0" fmla="*/ 0 h 1144209"/>
                <a:gd name="connsiteX1" fmla="*/ 1178076 w 1178076"/>
                <a:gd name="connsiteY1" fmla="*/ 312057 h 1144209"/>
                <a:gd name="connsiteX2" fmla="*/ 897467 w 1178076"/>
                <a:gd name="connsiteY2" fmla="*/ 1144209 h 1144209"/>
                <a:gd name="connsiteX3" fmla="*/ 544286 w 1178076"/>
                <a:gd name="connsiteY3" fmla="*/ 994228 h 1144209"/>
                <a:gd name="connsiteX4" fmla="*/ 38705 w 1178076"/>
                <a:gd name="connsiteY4" fmla="*/ 566057 h 1144209"/>
                <a:gd name="connsiteX5" fmla="*/ 0 w 1178076"/>
                <a:gd name="connsiteY5" fmla="*/ 488647 h 1144209"/>
                <a:gd name="connsiteX6" fmla="*/ 297543 w 1178076"/>
                <a:gd name="connsiteY6" fmla="*/ 0 h 114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8076" h="1144209">
                  <a:moveTo>
                    <a:pt x="297543" y="0"/>
                  </a:moveTo>
                  <a:lnTo>
                    <a:pt x="1178076" y="312057"/>
                  </a:lnTo>
                  <a:lnTo>
                    <a:pt x="897467" y="1144209"/>
                  </a:lnTo>
                  <a:lnTo>
                    <a:pt x="544286" y="994228"/>
                  </a:lnTo>
                  <a:lnTo>
                    <a:pt x="38705" y="566057"/>
                  </a:lnTo>
                  <a:lnTo>
                    <a:pt x="0" y="488647"/>
                  </a:lnTo>
                  <a:lnTo>
                    <a:pt x="297543" y="0"/>
                  </a:ln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B5B0E0B6-A2B9-7BFD-56DF-71CE9C19BC8C}"/>
              </a:ext>
            </a:extLst>
          </p:cNvPr>
          <p:cNvSpPr/>
          <p:nvPr/>
        </p:nvSpPr>
        <p:spPr>
          <a:xfrm>
            <a:off x="834013" y="3074796"/>
            <a:ext cx="1583892" cy="1307306"/>
          </a:xfrm>
          <a:prstGeom prst="ellipse">
            <a:avLst/>
          </a:prstGeom>
          <a:solidFill>
            <a:schemeClr val="accent1">
              <a:alpha val="43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E9BF49-5A29-C714-0515-796D9DAC6373}"/>
              </a:ext>
            </a:extLst>
          </p:cNvPr>
          <p:cNvSpPr txBox="1"/>
          <p:nvPr/>
        </p:nvSpPr>
        <p:spPr>
          <a:xfrm>
            <a:off x="949738" y="3648953"/>
            <a:ext cx="1387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Entrée nord du bourg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B9D1279-4500-F849-81D0-39F34B23C3E9}"/>
              </a:ext>
            </a:extLst>
          </p:cNvPr>
          <p:cNvSpPr/>
          <p:nvPr/>
        </p:nvSpPr>
        <p:spPr>
          <a:xfrm>
            <a:off x="2351338" y="3802419"/>
            <a:ext cx="1583892" cy="13073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BB38C63-754F-F72B-D4B9-4438B7B8873E}"/>
              </a:ext>
            </a:extLst>
          </p:cNvPr>
          <p:cNvSpPr txBox="1"/>
          <p:nvPr/>
        </p:nvSpPr>
        <p:spPr>
          <a:xfrm>
            <a:off x="2587136" y="4093561"/>
            <a:ext cx="13872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4-Parking fruitière </a:t>
            </a:r>
          </a:p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– halle couverte</a:t>
            </a:r>
          </a:p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_parking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757D3C2-E01C-FE04-19AC-8270D104DB35}"/>
              </a:ext>
            </a:extLst>
          </p:cNvPr>
          <p:cNvSpPr/>
          <p:nvPr/>
        </p:nvSpPr>
        <p:spPr>
          <a:xfrm>
            <a:off x="6361718" y="3148766"/>
            <a:ext cx="1583892" cy="13073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3779D4F-814D-F21B-DD1B-B9772F5147ED}"/>
              </a:ext>
            </a:extLst>
          </p:cNvPr>
          <p:cNvSpPr txBox="1"/>
          <p:nvPr/>
        </p:nvSpPr>
        <p:spPr>
          <a:xfrm>
            <a:off x="6413134" y="3604740"/>
            <a:ext cx="155433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2-Centre bourg</a:t>
            </a:r>
          </a:p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-traitement abords église et Mairie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54F165C-E5B8-676D-8FBA-AE9182E2FB96}"/>
              </a:ext>
            </a:extLst>
          </p:cNvPr>
          <p:cNvSpPr/>
          <p:nvPr/>
        </p:nvSpPr>
        <p:spPr>
          <a:xfrm>
            <a:off x="7512605" y="1103245"/>
            <a:ext cx="1583892" cy="13073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F9A426F-35B3-1170-C7AD-9AA50BA7ECF6}"/>
              </a:ext>
            </a:extLst>
          </p:cNvPr>
          <p:cNvSpPr/>
          <p:nvPr/>
        </p:nvSpPr>
        <p:spPr>
          <a:xfrm>
            <a:off x="9969587" y="4645806"/>
            <a:ext cx="1583892" cy="130730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8CF5881-1F53-178E-9EA0-8E55560CF7AC}"/>
              </a:ext>
            </a:extLst>
          </p:cNvPr>
          <p:cNvSpPr txBox="1"/>
          <p:nvPr/>
        </p:nvSpPr>
        <p:spPr>
          <a:xfrm>
            <a:off x="10067888" y="5147053"/>
            <a:ext cx="1387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Entrée sud du bourg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0078AD4-07D2-3130-3B07-DD022E1B01C3}"/>
              </a:ext>
            </a:extLst>
          </p:cNvPr>
          <p:cNvSpPr txBox="1"/>
          <p:nvPr/>
        </p:nvSpPr>
        <p:spPr>
          <a:xfrm>
            <a:off x="7832866" y="1562762"/>
            <a:ext cx="846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1-Ecole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085D5F1-C149-1BBC-B576-FC5061B54011}"/>
              </a:ext>
            </a:extLst>
          </p:cNvPr>
          <p:cNvSpPr/>
          <p:nvPr/>
        </p:nvSpPr>
        <p:spPr>
          <a:xfrm>
            <a:off x="4755964" y="3902869"/>
            <a:ext cx="1583892" cy="695779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F6F08EF-DE29-A046-77BD-19FAF4B7BB78}"/>
              </a:ext>
            </a:extLst>
          </p:cNvPr>
          <p:cNvSpPr txBox="1"/>
          <p:nvPr/>
        </p:nvSpPr>
        <p:spPr>
          <a:xfrm>
            <a:off x="5102206" y="4145627"/>
            <a:ext cx="21819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FFFFFF"/>
                </a:solidFill>
                <a:highlight>
                  <a:srgbClr val="ACBF00"/>
                </a:highlight>
              </a:rPr>
              <a:t>3-Espace vert public</a:t>
            </a:r>
          </a:p>
          <a:p>
            <a:endParaRPr lang="fr-FR" sz="1050" b="1" dirty="0">
              <a:solidFill>
                <a:srgbClr val="FFFFFF"/>
              </a:solidFill>
              <a:highlight>
                <a:srgbClr val="ACBF00"/>
              </a:highlight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5056505-2D10-444E-3E7C-1918D530B337}"/>
              </a:ext>
            </a:extLst>
          </p:cNvPr>
          <p:cNvSpPr txBox="1"/>
          <p:nvPr/>
        </p:nvSpPr>
        <p:spPr>
          <a:xfrm>
            <a:off x="360093" y="376145"/>
            <a:ext cx="6207597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Objectifs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cohérence globale des aménagements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Créer une identité propre basée sur l’existant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 fil ‘vert’  par le  fleurissement 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Permettre la compréhension des entrées sur la commune, par des aménagements.</a:t>
            </a:r>
          </a:p>
          <a:p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4A5329EE-4034-B71A-EBCD-686083B6972A}"/>
              </a:ext>
            </a:extLst>
          </p:cNvPr>
          <p:cNvSpPr/>
          <p:nvPr/>
        </p:nvSpPr>
        <p:spPr>
          <a:xfrm>
            <a:off x="7935570" y="1619252"/>
            <a:ext cx="215660" cy="638355"/>
          </a:xfrm>
          <a:custGeom>
            <a:avLst/>
            <a:gdLst>
              <a:gd name="connsiteX0" fmla="*/ 138022 w 215660"/>
              <a:gd name="connsiteY0" fmla="*/ 0 h 638355"/>
              <a:gd name="connsiteX1" fmla="*/ 215660 w 215660"/>
              <a:gd name="connsiteY1" fmla="*/ 232913 h 638355"/>
              <a:gd name="connsiteX2" fmla="*/ 112143 w 215660"/>
              <a:gd name="connsiteY2" fmla="*/ 638355 h 638355"/>
              <a:gd name="connsiteX3" fmla="*/ 0 w 215660"/>
              <a:gd name="connsiteY3" fmla="*/ 586596 h 638355"/>
              <a:gd name="connsiteX4" fmla="*/ 138022 w 215660"/>
              <a:gd name="connsiteY4" fmla="*/ 0 h 63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660" h="638355">
                <a:moveTo>
                  <a:pt x="138022" y="0"/>
                </a:moveTo>
                <a:lnTo>
                  <a:pt x="215660" y="232913"/>
                </a:lnTo>
                <a:lnTo>
                  <a:pt x="112143" y="638355"/>
                </a:lnTo>
                <a:lnTo>
                  <a:pt x="0" y="586596"/>
                </a:lnTo>
                <a:lnTo>
                  <a:pt x="138022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75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ENTREE SUD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505109AB-D87A-733E-4B09-6C2C8E9E9C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50" y="428428"/>
            <a:ext cx="5711960" cy="2512175"/>
          </a:xfrm>
          <a:prstGeom prst="rect">
            <a:avLst/>
          </a:prstGeom>
        </p:spPr>
      </p:pic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93151-6278-7D38-C17B-9077452004AE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5F9EFF23-EEEC-7780-C301-16006340CB5D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 par secteurs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38B22FA4-1E81-61BB-5E2B-41BB7724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64" y="3278324"/>
            <a:ext cx="10856202" cy="3661726"/>
          </a:xfrm>
        </p:spPr>
        <p:txBody>
          <a:bodyPr rtlCol="0"/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Besoins exprimés </a:t>
            </a:r>
            <a:r>
              <a:rPr lang="fr-FR" sz="1400" b="1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Fleurissement . Marquer l’entrée de la commune – Identification du lieu – Inciter à ralentir</a:t>
            </a:r>
          </a:p>
          <a:p>
            <a:pPr marL="809625" marR="0" lvl="2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A2C8">
                  <a:lumMod val="75000"/>
                </a:srgbClr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Observations-préconisations                                         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ea typeface="Constantia" panose="02030602050306030303" pitchFamily="18" charset="0"/>
                <a:cs typeface="Arial" panose="020B0604020202020204" pitchFamily="34" charset="0"/>
              </a:rPr>
              <a:t>Multiplication des affichages/panneaux de signalisation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  <a:cs typeface="Arial" panose="020B0604020202020204" pitchFamily="34" charset="0"/>
              </a:rPr>
              <a:t>Fleurissement de l’entrée selon la charte retenue</a:t>
            </a:r>
            <a:endParaRPr lang="fr-FR" sz="12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Clr>
                <a:srgbClr val="0D0D0D"/>
              </a:buClr>
              <a:buNone/>
            </a:pPr>
            <a:endParaRPr lang="fr-FR" sz="1400" dirty="0">
              <a:solidFill>
                <a:schemeClr val="tx1"/>
              </a:solidFill>
              <a:ea typeface="Constantia" panose="02030602050306030303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Reprendre la charte du Parc et harmoniser les affichages, y compris affichages des évènements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Possibilité de marquages au sol avec des bandes de résine gravillonnée depuis l’entrée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jusqu’à l’église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Idem dans l’autre sens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Voir les possibilités de plantations, ponctuellement,  le long de la RD (voir/foncier)</a:t>
            </a:r>
          </a:p>
          <a:p>
            <a:pPr marL="0" lvl="0" indent="0" algn="just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CA63CD-19D4-4018-60CF-9ED8214EF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403" y="428428"/>
            <a:ext cx="5741557" cy="25121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5E5D87-922A-83AF-D0CC-357F035973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1059" y="3351031"/>
            <a:ext cx="4516901" cy="2512175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C69687DB-1ECD-9562-9180-1A55DB5FAD7F}"/>
              </a:ext>
            </a:extLst>
          </p:cNvPr>
          <p:cNvSpPr/>
          <p:nvPr/>
        </p:nvSpPr>
        <p:spPr>
          <a:xfrm>
            <a:off x="7832035" y="2001078"/>
            <a:ext cx="1404730" cy="212035"/>
          </a:xfrm>
          <a:custGeom>
            <a:avLst/>
            <a:gdLst>
              <a:gd name="connsiteX0" fmla="*/ 0 w 1404730"/>
              <a:gd name="connsiteY0" fmla="*/ 212035 h 212035"/>
              <a:gd name="connsiteX1" fmla="*/ 1404730 w 1404730"/>
              <a:gd name="connsiteY1" fmla="*/ 185531 h 212035"/>
              <a:gd name="connsiteX2" fmla="*/ 1179443 w 1404730"/>
              <a:gd name="connsiteY2" fmla="*/ 0 h 212035"/>
              <a:gd name="connsiteX3" fmla="*/ 119269 w 1404730"/>
              <a:gd name="connsiteY3" fmla="*/ 26505 h 212035"/>
              <a:gd name="connsiteX4" fmla="*/ 0 w 1404730"/>
              <a:gd name="connsiteY4" fmla="*/ 212035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30" h="212035">
                <a:moveTo>
                  <a:pt x="0" y="212035"/>
                </a:moveTo>
                <a:lnTo>
                  <a:pt x="1404730" y="185531"/>
                </a:lnTo>
                <a:lnTo>
                  <a:pt x="1179443" y="0"/>
                </a:lnTo>
                <a:lnTo>
                  <a:pt x="119269" y="26505"/>
                </a:lnTo>
                <a:lnTo>
                  <a:pt x="0" y="212035"/>
                </a:lnTo>
                <a:close/>
              </a:path>
            </a:pathLst>
          </a:custGeom>
          <a:solidFill>
            <a:srgbClr val="CC99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258B88D9-8F5C-E40D-C7D6-639FBC2267D1}"/>
              </a:ext>
            </a:extLst>
          </p:cNvPr>
          <p:cNvSpPr/>
          <p:nvPr/>
        </p:nvSpPr>
        <p:spPr>
          <a:xfrm>
            <a:off x="8868229" y="4642533"/>
            <a:ext cx="1193346" cy="160232"/>
          </a:xfrm>
          <a:custGeom>
            <a:avLst/>
            <a:gdLst>
              <a:gd name="connsiteX0" fmla="*/ 0 w 1404730"/>
              <a:gd name="connsiteY0" fmla="*/ 212035 h 212035"/>
              <a:gd name="connsiteX1" fmla="*/ 1404730 w 1404730"/>
              <a:gd name="connsiteY1" fmla="*/ 185531 h 212035"/>
              <a:gd name="connsiteX2" fmla="*/ 1179443 w 1404730"/>
              <a:gd name="connsiteY2" fmla="*/ 0 h 212035"/>
              <a:gd name="connsiteX3" fmla="*/ 119269 w 1404730"/>
              <a:gd name="connsiteY3" fmla="*/ 26505 h 212035"/>
              <a:gd name="connsiteX4" fmla="*/ 0 w 1404730"/>
              <a:gd name="connsiteY4" fmla="*/ 212035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30" h="212035">
                <a:moveTo>
                  <a:pt x="0" y="212035"/>
                </a:moveTo>
                <a:lnTo>
                  <a:pt x="1404730" y="185531"/>
                </a:lnTo>
                <a:lnTo>
                  <a:pt x="1179443" y="0"/>
                </a:lnTo>
                <a:lnTo>
                  <a:pt x="119269" y="26505"/>
                </a:lnTo>
                <a:lnTo>
                  <a:pt x="0" y="212035"/>
                </a:lnTo>
                <a:close/>
              </a:path>
            </a:pathLst>
          </a:custGeom>
          <a:solidFill>
            <a:srgbClr val="CC99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E2B08E19-F882-0280-C976-395B8DBEA6FE}"/>
              </a:ext>
            </a:extLst>
          </p:cNvPr>
          <p:cNvSpPr/>
          <p:nvPr/>
        </p:nvSpPr>
        <p:spPr>
          <a:xfrm>
            <a:off x="9207737" y="4427652"/>
            <a:ext cx="369868" cy="85601"/>
          </a:xfrm>
          <a:custGeom>
            <a:avLst/>
            <a:gdLst>
              <a:gd name="connsiteX0" fmla="*/ 0 w 1404730"/>
              <a:gd name="connsiteY0" fmla="*/ 212035 h 212035"/>
              <a:gd name="connsiteX1" fmla="*/ 1404730 w 1404730"/>
              <a:gd name="connsiteY1" fmla="*/ 185531 h 212035"/>
              <a:gd name="connsiteX2" fmla="*/ 1179443 w 1404730"/>
              <a:gd name="connsiteY2" fmla="*/ 0 h 212035"/>
              <a:gd name="connsiteX3" fmla="*/ 119269 w 1404730"/>
              <a:gd name="connsiteY3" fmla="*/ 26505 h 212035"/>
              <a:gd name="connsiteX4" fmla="*/ 0 w 1404730"/>
              <a:gd name="connsiteY4" fmla="*/ 212035 h 21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30" h="212035">
                <a:moveTo>
                  <a:pt x="0" y="212035"/>
                </a:moveTo>
                <a:lnTo>
                  <a:pt x="1404730" y="185531"/>
                </a:lnTo>
                <a:lnTo>
                  <a:pt x="1179443" y="0"/>
                </a:lnTo>
                <a:lnTo>
                  <a:pt x="119269" y="26505"/>
                </a:lnTo>
                <a:lnTo>
                  <a:pt x="0" y="212035"/>
                </a:lnTo>
                <a:close/>
              </a:path>
            </a:pathLst>
          </a:custGeom>
          <a:solidFill>
            <a:srgbClr val="CC99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331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id="{7D859ADB-962B-C56F-EF5A-5E41D50AF50A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ENTREE NORD</a:t>
            </a:r>
          </a:p>
        </p:txBody>
      </p: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A46AA5-726D-B571-0E7D-5A980D0675EF}"/>
              </a:ext>
            </a:extLst>
          </p:cNvPr>
          <p:cNvSpPr/>
          <p:nvPr/>
        </p:nvSpPr>
        <p:spPr>
          <a:xfrm rot="5400000">
            <a:off x="-3047579" y="3306371"/>
            <a:ext cx="6521574" cy="2538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D8FBD3D-DD06-C15A-503A-1B4A3EA518FA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Préconisations observations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62AFE79-9770-CD1C-4916-9BC0751BB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189" y="3785821"/>
            <a:ext cx="8710426" cy="3661726"/>
          </a:xfrm>
        </p:spPr>
        <p:txBody>
          <a:bodyPr rtlCol="0"/>
          <a:lstStyle/>
          <a:p>
            <a:pPr marL="809625" marR="0" lvl="2" indent="-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AA2C8">
                  <a:lumMod val="75000"/>
                </a:srgbClr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D0D0D"/>
              </a:buClr>
              <a:buNone/>
            </a:pPr>
            <a:r>
              <a:rPr lang="fr-FR" sz="1400" b="1" dirty="0">
                <a:solidFill>
                  <a:schemeClr val="tx1"/>
                </a:solidFill>
                <a:highlight>
                  <a:srgbClr val="B9E1DC"/>
                </a:highlight>
                <a:ea typeface="Constantia" panose="02030602050306030303" pitchFamily="18" charset="0"/>
                <a:cs typeface="Arial" panose="020B0604020202020204" pitchFamily="34" charset="0"/>
              </a:rPr>
              <a:t>Observations-préconisations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Arrivée dominante depuis le Nord (1) avec perception de la structure bâtie du centre 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Bourg . Ce qui favorise la compréhension du lieu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En 3 , le carrefour a été modifié. Il s’agit de maintenir ce fonctionnement du carrefour.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La perception n’est pas dans l’axe du bâti.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Préconisations idem entrée sud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Améliorer la perception concernant le délaissé de l’ancienne voirie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Gestion des panneaux publicitaires . </a:t>
            </a:r>
            <a:r>
              <a:rPr lang="fr-FR" sz="1400" i="1" dirty="0">
                <a:solidFill>
                  <a:schemeClr val="tx1"/>
                </a:solidFill>
                <a:latin typeface="Calibri" panose="020F0502020204030204"/>
              </a:rPr>
              <a:t>(ci-après)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95CE9E3-9C46-2DB1-1829-E36819B34EC7}"/>
              </a:ext>
            </a:extLst>
          </p:cNvPr>
          <p:cNvGrpSpPr/>
          <p:nvPr/>
        </p:nvGrpSpPr>
        <p:grpSpPr>
          <a:xfrm>
            <a:off x="404067" y="164633"/>
            <a:ext cx="3615842" cy="2072973"/>
            <a:chOff x="391009" y="191844"/>
            <a:chExt cx="3833334" cy="226126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FE9A886-CC58-A9F5-B79A-1B237EC3E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009" y="191844"/>
              <a:ext cx="3833334" cy="2261263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C9FF33C-5AB7-0238-046F-968A16494374}"/>
                </a:ext>
              </a:extLst>
            </p:cNvPr>
            <p:cNvSpPr txBox="1"/>
            <p:nvPr/>
          </p:nvSpPr>
          <p:spPr>
            <a:xfrm>
              <a:off x="422693" y="205762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0B3F6F2-2A73-E592-FAC5-A8A443A095D2}"/>
              </a:ext>
            </a:extLst>
          </p:cNvPr>
          <p:cNvGrpSpPr/>
          <p:nvPr/>
        </p:nvGrpSpPr>
        <p:grpSpPr>
          <a:xfrm>
            <a:off x="4275199" y="202487"/>
            <a:ext cx="4522487" cy="2035119"/>
            <a:chOff x="4275199" y="202487"/>
            <a:chExt cx="4522487" cy="2035119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505109AB-D87A-733E-4B09-6C2C8E9E9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5199" y="202487"/>
              <a:ext cx="4522487" cy="2035119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EDEBF92A-7AD5-A3CF-C5FF-5C02363E8CCE}"/>
                </a:ext>
              </a:extLst>
            </p:cNvPr>
            <p:cNvSpPr txBox="1"/>
            <p:nvPr/>
          </p:nvSpPr>
          <p:spPr>
            <a:xfrm>
              <a:off x="4326650" y="18465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16CE269-F7AB-A51C-41FB-BC97B48FEB0F}"/>
              </a:ext>
            </a:extLst>
          </p:cNvPr>
          <p:cNvGrpSpPr/>
          <p:nvPr/>
        </p:nvGrpSpPr>
        <p:grpSpPr>
          <a:xfrm>
            <a:off x="388709" y="2348805"/>
            <a:ext cx="3626604" cy="1531977"/>
            <a:chOff x="7071680" y="3300451"/>
            <a:chExt cx="4787022" cy="2007335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48205E9-0F6E-2CF5-5B11-BC9143590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5884" y="3300451"/>
              <a:ext cx="4772818" cy="2007335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D4E4452-9B61-012D-7667-01DDD2D12BF9}"/>
                </a:ext>
              </a:extLst>
            </p:cNvPr>
            <p:cNvSpPr txBox="1"/>
            <p:nvPr/>
          </p:nvSpPr>
          <p:spPr>
            <a:xfrm>
              <a:off x="7071680" y="4868092"/>
              <a:ext cx="301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CAC64F-9623-BBEF-A77A-D51276671A9D}"/>
              </a:ext>
            </a:extLst>
          </p:cNvPr>
          <p:cNvGrpSpPr/>
          <p:nvPr/>
        </p:nvGrpSpPr>
        <p:grpSpPr>
          <a:xfrm>
            <a:off x="4275199" y="2348805"/>
            <a:ext cx="4522487" cy="1746162"/>
            <a:chOff x="7657838" y="5361123"/>
            <a:chExt cx="4169009" cy="1482864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4F27BFF-A199-2C9B-3EBA-4A7A525F9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7838" y="5361123"/>
              <a:ext cx="4169009" cy="1482864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37FC994-9FD4-D5AF-87FD-94B422D8559D}"/>
                </a:ext>
              </a:extLst>
            </p:cNvPr>
            <p:cNvSpPr txBox="1"/>
            <p:nvPr/>
          </p:nvSpPr>
          <p:spPr>
            <a:xfrm>
              <a:off x="7713409" y="64121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2D57B60-5F21-5D25-3B90-E9CC0B50B198}"/>
              </a:ext>
            </a:extLst>
          </p:cNvPr>
          <p:cNvGrpSpPr/>
          <p:nvPr/>
        </p:nvGrpSpPr>
        <p:grpSpPr>
          <a:xfrm>
            <a:off x="8976185" y="393186"/>
            <a:ext cx="3048788" cy="4528870"/>
            <a:chOff x="3776816" y="-32136"/>
            <a:chExt cx="4638368" cy="689013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B509F0C-95F6-6EBF-8C61-76AE102A3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6816" y="0"/>
              <a:ext cx="4638368" cy="685800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0C6F3FC-9E5C-F99B-3CAE-52B257374262}"/>
                </a:ext>
              </a:extLst>
            </p:cNvPr>
            <p:cNvSpPr txBox="1"/>
            <p:nvPr/>
          </p:nvSpPr>
          <p:spPr>
            <a:xfrm>
              <a:off x="5647113" y="-321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085193A-EAC7-C63D-F3D2-631016D0447F}"/>
                </a:ext>
              </a:extLst>
            </p:cNvPr>
            <p:cNvSpPr txBox="1"/>
            <p:nvPr/>
          </p:nvSpPr>
          <p:spPr>
            <a:xfrm>
              <a:off x="5377291" y="13898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A9C9394-7081-6D3B-8157-641154780309}"/>
                </a:ext>
              </a:extLst>
            </p:cNvPr>
            <p:cNvSpPr txBox="1"/>
            <p:nvPr/>
          </p:nvSpPr>
          <p:spPr>
            <a:xfrm>
              <a:off x="7071724" y="165866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2162262-C210-143C-B7DA-415AA845A728}"/>
                </a:ext>
              </a:extLst>
            </p:cNvPr>
            <p:cNvSpPr txBox="1"/>
            <p:nvPr/>
          </p:nvSpPr>
          <p:spPr>
            <a:xfrm>
              <a:off x="5776642" y="366359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582328CD-9B12-3C4F-5CA5-46BE7426E4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08968" y="540208"/>
              <a:ext cx="255697" cy="26444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B85EBEDF-1DC5-6D97-F2FC-C4C4A3078E16}"/>
                </a:ext>
              </a:extLst>
            </p:cNvPr>
            <p:cNvSpPr txBox="1"/>
            <p:nvPr/>
          </p:nvSpPr>
          <p:spPr>
            <a:xfrm>
              <a:off x="4106723" y="638391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C000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881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Encre 21">
                <a:extLst>
                  <a:ext uri="{FF2B5EF4-FFF2-40B4-BE49-F238E27FC236}">
                    <a16:creationId xmlns:a16="http://schemas.microsoft.com/office/drawing/2014/main" id="{2052DE01-BDE9-B035-FF60-1C71E816EE7D}"/>
                  </a:ext>
                </a:extLst>
              </p14:cNvPr>
              <p14:cNvContentPartPr/>
              <p14:nvPr/>
            </p14:nvContentPartPr>
            <p14:xfrm>
              <a:off x="8607720" y="5788110"/>
              <a:ext cx="2160" cy="360"/>
            </p14:xfrm>
          </p:contentPart>
        </mc:Choice>
        <mc:Fallback xmlns="">
          <p:pic>
            <p:nvPicPr>
              <p:cNvPr id="22" name="Encre 21">
                <a:extLst>
                  <a:ext uri="{FF2B5EF4-FFF2-40B4-BE49-F238E27FC236}">
                    <a16:creationId xmlns:a16="http://schemas.microsoft.com/office/drawing/2014/main" id="{2052DE01-BDE9-B035-FF60-1C71E816EE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98720" y="5779110"/>
                <a:ext cx="198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e 56">
            <a:extLst>
              <a:ext uri="{FF2B5EF4-FFF2-40B4-BE49-F238E27FC236}">
                <a16:creationId xmlns:a16="http://schemas.microsoft.com/office/drawing/2014/main" id="{6A4E864C-D2FD-E9AB-8B20-6CE5A83E1581}"/>
              </a:ext>
            </a:extLst>
          </p:cNvPr>
          <p:cNvGrpSpPr/>
          <p:nvPr/>
        </p:nvGrpSpPr>
        <p:grpSpPr>
          <a:xfrm>
            <a:off x="554529" y="463605"/>
            <a:ext cx="7270187" cy="2715437"/>
            <a:chOff x="1404129" y="2133181"/>
            <a:chExt cx="9383742" cy="35852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14BD0F0-C522-ADE6-D1EC-57A4ABF2C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4129" y="2133181"/>
              <a:ext cx="9383742" cy="3585297"/>
            </a:xfrm>
            <a:prstGeom prst="rect">
              <a:avLst/>
            </a:prstGeom>
          </p:spPr>
        </p:pic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283570D-1DA2-97BD-F719-3C0A05B43756}"/>
                </a:ext>
              </a:extLst>
            </p:cNvPr>
            <p:cNvGrpSpPr/>
            <p:nvPr/>
          </p:nvGrpSpPr>
          <p:grpSpPr>
            <a:xfrm>
              <a:off x="6087720" y="3491670"/>
              <a:ext cx="1562400" cy="432970"/>
              <a:chOff x="6087720" y="3491670"/>
              <a:chExt cx="1562400" cy="43297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2" name="Encre 11">
                    <a:extLst>
                      <a:ext uri="{FF2B5EF4-FFF2-40B4-BE49-F238E27FC236}">
                        <a16:creationId xmlns:a16="http://schemas.microsoft.com/office/drawing/2014/main" id="{11C70154-D704-3C9D-100C-AC7052277ED4}"/>
                      </a:ext>
                    </a:extLst>
                  </p14:cNvPr>
                  <p14:cNvContentPartPr/>
                  <p14:nvPr/>
                </p14:nvContentPartPr>
                <p14:xfrm>
                  <a:off x="6143160" y="3805230"/>
                  <a:ext cx="1289160" cy="61920"/>
                </p14:xfrm>
              </p:contentPart>
            </mc:Choice>
            <mc:Fallback xmlns="">
              <p:pic>
                <p:nvPicPr>
                  <p:cNvPr id="12" name="Encre 11">
                    <a:extLst>
                      <a:ext uri="{FF2B5EF4-FFF2-40B4-BE49-F238E27FC236}">
                        <a16:creationId xmlns:a16="http://schemas.microsoft.com/office/drawing/2014/main" id="{11C70154-D704-3C9D-100C-AC7052277ED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31546" y="3793886"/>
                    <a:ext cx="1311924" cy="850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Encre 13">
                    <a:extLst>
                      <a:ext uri="{FF2B5EF4-FFF2-40B4-BE49-F238E27FC236}">
                        <a16:creationId xmlns:a16="http://schemas.microsoft.com/office/drawing/2014/main" id="{A9E00BE3-F05C-CCE4-FD32-0334EB995887}"/>
                      </a:ext>
                    </a:extLst>
                  </p14:cNvPr>
                  <p14:cNvContentPartPr/>
                  <p14:nvPr/>
                </p14:nvContentPartPr>
                <p14:xfrm>
                  <a:off x="7313881" y="3906640"/>
                  <a:ext cx="213480" cy="18000"/>
                </p14:xfrm>
              </p:contentPart>
            </mc:Choice>
            <mc:Fallback xmlns="">
              <p:pic>
                <p:nvPicPr>
                  <p:cNvPr id="14" name="Encre 13">
                    <a:extLst>
                      <a:ext uri="{FF2B5EF4-FFF2-40B4-BE49-F238E27FC236}">
                        <a16:creationId xmlns:a16="http://schemas.microsoft.com/office/drawing/2014/main" id="{A9E00BE3-F05C-CCE4-FD32-0334EB99588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302279" y="3895272"/>
                    <a:ext cx="236220" cy="41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5" name="Encre 14">
                    <a:extLst>
                      <a:ext uri="{FF2B5EF4-FFF2-40B4-BE49-F238E27FC236}">
                        <a16:creationId xmlns:a16="http://schemas.microsoft.com/office/drawing/2014/main" id="{0C6305C6-6F3F-26E9-5D3A-65C1890D8082}"/>
                      </a:ext>
                    </a:extLst>
                  </p14:cNvPr>
                  <p14:cNvContentPartPr/>
                  <p14:nvPr/>
                </p14:nvContentPartPr>
                <p14:xfrm>
                  <a:off x="7390560" y="3491670"/>
                  <a:ext cx="259560" cy="363600"/>
                </p14:xfrm>
              </p:contentPart>
            </mc:Choice>
            <mc:Fallback xmlns="">
              <p:pic>
                <p:nvPicPr>
                  <p:cNvPr id="15" name="Encre 14">
                    <a:extLst>
                      <a:ext uri="{FF2B5EF4-FFF2-40B4-BE49-F238E27FC236}">
                        <a16:creationId xmlns:a16="http://schemas.microsoft.com/office/drawing/2014/main" id="{0C6305C6-6F3F-26E9-5D3A-65C1890D808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379396" y="3480263"/>
                    <a:ext cx="282353" cy="386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6" name="Encre 15">
                    <a:extLst>
                      <a:ext uri="{FF2B5EF4-FFF2-40B4-BE49-F238E27FC236}">
                        <a16:creationId xmlns:a16="http://schemas.microsoft.com/office/drawing/2014/main" id="{C79CA9C5-31C8-AE86-A6A7-293592BFC160}"/>
                      </a:ext>
                    </a:extLst>
                  </p14:cNvPr>
                  <p14:cNvContentPartPr/>
                  <p14:nvPr/>
                </p14:nvContentPartPr>
                <p14:xfrm>
                  <a:off x="7130280" y="3585630"/>
                  <a:ext cx="42840" cy="230760"/>
                </p14:xfrm>
              </p:contentPart>
            </mc:Choice>
            <mc:Fallback xmlns="">
              <p:pic>
                <p:nvPicPr>
                  <p:cNvPr id="16" name="Encre 15">
                    <a:extLst>
                      <a:ext uri="{FF2B5EF4-FFF2-40B4-BE49-F238E27FC236}">
                        <a16:creationId xmlns:a16="http://schemas.microsoft.com/office/drawing/2014/main" id="{C79CA9C5-31C8-AE86-A6A7-293592BFC16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118639" y="3573735"/>
                    <a:ext cx="65657" cy="25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8" name="Encre 17">
                    <a:extLst>
                      <a:ext uri="{FF2B5EF4-FFF2-40B4-BE49-F238E27FC236}">
                        <a16:creationId xmlns:a16="http://schemas.microsoft.com/office/drawing/2014/main" id="{FEB22EEA-6F67-B07B-FD18-4405BBFC7FE3}"/>
                      </a:ext>
                    </a:extLst>
                  </p14:cNvPr>
                  <p14:cNvContentPartPr/>
                  <p14:nvPr/>
                </p14:nvContentPartPr>
                <p14:xfrm>
                  <a:off x="6754440" y="3523710"/>
                  <a:ext cx="38160" cy="294120"/>
                </p14:xfrm>
              </p:contentPart>
            </mc:Choice>
            <mc:Fallback xmlns="">
              <p:pic>
                <p:nvPicPr>
                  <p:cNvPr id="18" name="Encre 17">
                    <a:extLst>
                      <a:ext uri="{FF2B5EF4-FFF2-40B4-BE49-F238E27FC236}">
                        <a16:creationId xmlns:a16="http://schemas.microsoft.com/office/drawing/2014/main" id="{FEB22EEA-6F67-B07B-FD18-4405BBFC7FE3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743271" y="3511831"/>
                    <a:ext cx="60963" cy="317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9" name="Encre 18">
                    <a:extLst>
                      <a:ext uri="{FF2B5EF4-FFF2-40B4-BE49-F238E27FC236}">
                        <a16:creationId xmlns:a16="http://schemas.microsoft.com/office/drawing/2014/main" id="{D0E3619C-302D-CA5C-E4E5-649FDC7682B8}"/>
                      </a:ext>
                    </a:extLst>
                  </p14:cNvPr>
                  <p14:cNvContentPartPr/>
                  <p14:nvPr/>
                </p14:nvContentPartPr>
                <p14:xfrm>
                  <a:off x="6443400" y="3555390"/>
                  <a:ext cx="19800" cy="258480"/>
                </p14:xfrm>
              </p:contentPart>
            </mc:Choice>
            <mc:Fallback xmlns="">
              <p:pic>
                <p:nvPicPr>
                  <p:cNvPr id="19" name="Encre 18">
                    <a:extLst>
                      <a:ext uri="{FF2B5EF4-FFF2-40B4-BE49-F238E27FC236}">
                        <a16:creationId xmlns:a16="http://schemas.microsoft.com/office/drawing/2014/main" id="{D0E3619C-302D-CA5C-E4E5-649FDC7682B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432349" y="3543511"/>
                    <a:ext cx="42363" cy="2817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0" name="Encre 19">
                    <a:extLst>
                      <a:ext uri="{FF2B5EF4-FFF2-40B4-BE49-F238E27FC236}">
                        <a16:creationId xmlns:a16="http://schemas.microsoft.com/office/drawing/2014/main" id="{2FC6840D-57DB-E682-3162-6EF1F097F295}"/>
                      </a:ext>
                    </a:extLst>
                  </p14:cNvPr>
                  <p14:cNvContentPartPr/>
                  <p14:nvPr/>
                </p14:nvContentPartPr>
                <p14:xfrm>
                  <a:off x="6169800" y="3561510"/>
                  <a:ext cx="10800" cy="285120"/>
                </p14:xfrm>
              </p:contentPart>
            </mc:Choice>
            <mc:Fallback xmlns="">
              <p:pic>
                <p:nvPicPr>
                  <p:cNvPr id="20" name="Encre 19">
                    <a:extLst>
                      <a:ext uri="{FF2B5EF4-FFF2-40B4-BE49-F238E27FC236}">
                        <a16:creationId xmlns:a16="http://schemas.microsoft.com/office/drawing/2014/main" id="{2FC6840D-57DB-E682-3162-6EF1F097F295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159000" y="3549630"/>
                    <a:ext cx="32850" cy="308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3" name="Encre 22">
                    <a:extLst>
                      <a:ext uri="{FF2B5EF4-FFF2-40B4-BE49-F238E27FC236}">
                        <a16:creationId xmlns:a16="http://schemas.microsoft.com/office/drawing/2014/main" id="{F61F57B2-F217-4883-2598-829ABFB420CE}"/>
                      </a:ext>
                    </a:extLst>
                  </p14:cNvPr>
                  <p14:cNvContentPartPr/>
                  <p14:nvPr/>
                </p14:nvContentPartPr>
                <p14:xfrm>
                  <a:off x="6168000" y="3539910"/>
                  <a:ext cx="1396800" cy="90720"/>
                </p14:xfrm>
              </p:contentPart>
            </mc:Choice>
            <mc:Fallback xmlns="">
              <p:pic>
                <p:nvPicPr>
                  <p:cNvPr id="23" name="Encre 22">
                    <a:extLst>
                      <a:ext uri="{FF2B5EF4-FFF2-40B4-BE49-F238E27FC236}">
                        <a16:creationId xmlns:a16="http://schemas.microsoft.com/office/drawing/2014/main" id="{F61F57B2-F217-4883-2598-829ABFB420CE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156383" y="3528511"/>
                    <a:ext cx="1419569" cy="1139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4" name="Encre 23">
                    <a:extLst>
                      <a:ext uri="{FF2B5EF4-FFF2-40B4-BE49-F238E27FC236}">
                        <a16:creationId xmlns:a16="http://schemas.microsoft.com/office/drawing/2014/main" id="{1E431605-A0ED-7F16-B6AD-141B00FC5C3D}"/>
                      </a:ext>
                    </a:extLst>
                  </p14:cNvPr>
                  <p14:cNvContentPartPr/>
                  <p14:nvPr/>
                </p14:nvContentPartPr>
                <p14:xfrm>
                  <a:off x="6177360" y="3616950"/>
                  <a:ext cx="158760" cy="205920"/>
                </p14:xfrm>
              </p:contentPart>
            </mc:Choice>
            <mc:Fallback xmlns="">
              <p:pic>
                <p:nvPicPr>
                  <p:cNvPr id="24" name="Encre 23">
                    <a:extLst>
                      <a:ext uri="{FF2B5EF4-FFF2-40B4-BE49-F238E27FC236}">
                        <a16:creationId xmlns:a16="http://schemas.microsoft.com/office/drawing/2014/main" id="{1E431605-A0ED-7F16-B6AD-141B00FC5C3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166219" y="3605061"/>
                    <a:ext cx="181506" cy="2292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5" name="Encre 24">
                    <a:extLst>
                      <a:ext uri="{FF2B5EF4-FFF2-40B4-BE49-F238E27FC236}">
                        <a16:creationId xmlns:a16="http://schemas.microsoft.com/office/drawing/2014/main" id="{19AB32A9-DF79-AE48-5CC6-C05B6ECBD77D}"/>
                      </a:ext>
                    </a:extLst>
                  </p14:cNvPr>
                  <p14:cNvContentPartPr/>
                  <p14:nvPr/>
                </p14:nvContentPartPr>
                <p14:xfrm>
                  <a:off x="6301200" y="3639630"/>
                  <a:ext cx="158760" cy="175680"/>
                </p14:xfrm>
              </p:contentPart>
            </mc:Choice>
            <mc:Fallback xmlns="">
              <p:pic>
                <p:nvPicPr>
                  <p:cNvPr id="25" name="Encre 24">
                    <a:extLst>
                      <a:ext uri="{FF2B5EF4-FFF2-40B4-BE49-F238E27FC236}">
                        <a16:creationId xmlns:a16="http://schemas.microsoft.com/office/drawing/2014/main" id="{19AB32A9-DF79-AE48-5CC6-C05B6ECBD77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289595" y="3627760"/>
                    <a:ext cx="181506" cy="198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6" name="Encre 25">
                    <a:extLst>
                      <a:ext uri="{FF2B5EF4-FFF2-40B4-BE49-F238E27FC236}">
                        <a16:creationId xmlns:a16="http://schemas.microsoft.com/office/drawing/2014/main" id="{9DBB009C-CCFA-3C54-F195-6CE4BBA00116}"/>
                      </a:ext>
                    </a:extLst>
                  </p14:cNvPr>
                  <p14:cNvContentPartPr/>
                  <p14:nvPr/>
                </p14:nvContentPartPr>
                <p14:xfrm>
                  <a:off x="6438000" y="3620910"/>
                  <a:ext cx="267120" cy="187560"/>
                </p14:xfrm>
              </p:contentPart>
            </mc:Choice>
            <mc:Fallback xmlns="">
              <p:pic>
                <p:nvPicPr>
                  <p:cNvPr id="26" name="Encre 25">
                    <a:extLst>
                      <a:ext uri="{FF2B5EF4-FFF2-40B4-BE49-F238E27FC236}">
                        <a16:creationId xmlns:a16="http://schemas.microsoft.com/office/drawing/2014/main" id="{9DBB009C-CCFA-3C54-F195-6CE4BBA00116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426851" y="3609039"/>
                    <a:ext cx="289883" cy="2108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7" name="Encre 26">
                    <a:extLst>
                      <a:ext uri="{FF2B5EF4-FFF2-40B4-BE49-F238E27FC236}">
                        <a16:creationId xmlns:a16="http://schemas.microsoft.com/office/drawing/2014/main" id="{0E7B75E5-4949-327E-9F52-5815F88CAC08}"/>
                      </a:ext>
                    </a:extLst>
                  </p14:cNvPr>
                  <p14:cNvContentPartPr/>
                  <p14:nvPr/>
                </p14:nvContentPartPr>
                <p14:xfrm>
                  <a:off x="6668400" y="3630990"/>
                  <a:ext cx="138960" cy="174600"/>
                </p14:xfrm>
              </p:contentPart>
            </mc:Choice>
            <mc:Fallback xmlns="">
              <p:pic>
                <p:nvPicPr>
                  <p:cNvPr id="27" name="Encre 26">
                    <a:extLst>
                      <a:ext uri="{FF2B5EF4-FFF2-40B4-BE49-F238E27FC236}">
                        <a16:creationId xmlns:a16="http://schemas.microsoft.com/office/drawing/2014/main" id="{0E7B75E5-4949-327E-9F52-5815F88CAC0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656781" y="3619129"/>
                    <a:ext cx="161733" cy="1978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8" name="Encre 27">
                    <a:extLst>
                      <a:ext uri="{FF2B5EF4-FFF2-40B4-BE49-F238E27FC236}">
                        <a16:creationId xmlns:a16="http://schemas.microsoft.com/office/drawing/2014/main" id="{1A6ABF02-E59B-0DDC-8D91-E08265202732}"/>
                      </a:ext>
                    </a:extLst>
                  </p14:cNvPr>
                  <p14:cNvContentPartPr/>
                  <p14:nvPr/>
                </p14:nvContentPartPr>
                <p14:xfrm>
                  <a:off x="6757680" y="3624870"/>
                  <a:ext cx="250200" cy="176400"/>
                </p14:xfrm>
              </p:contentPart>
            </mc:Choice>
            <mc:Fallback xmlns="">
              <p:pic>
                <p:nvPicPr>
                  <p:cNvPr id="28" name="Encre 27">
                    <a:extLst>
                      <a:ext uri="{FF2B5EF4-FFF2-40B4-BE49-F238E27FC236}">
                        <a16:creationId xmlns:a16="http://schemas.microsoft.com/office/drawing/2014/main" id="{1A6ABF02-E59B-0DDC-8D91-E08265202732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746539" y="3613015"/>
                    <a:ext cx="272945" cy="1996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9" name="Encre 28">
                    <a:extLst>
                      <a:ext uri="{FF2B5EF4-FFF2-40B4-BE49-F238E27FC236}">
                        <a16:creationId xmlns:a16="http://schemas.microsoft.com/office/drawing/2014/main" id="{02DC627D-C24A-ECE7-6FC4-49439E640EEC}"/>
                      </a:ext>
                    </a:extLst>
                  </p14:cNvPr>
                  <p14:cNvContentPartPr/>
                  <p14:nvPr/>
                </p14:nvContentPartPr>
                <p14:xfrm>
                  <a:off x="6993120" y="3598590"/>
                  <a:ext cx="240840" cy="178560"/>
                </p14:xfrm>
              </p:contentPart>
            </mc:Choice>
            <mc:Fallback xmlns="">
              <p:pic>
                <p:nvPicPr>
                  <p:cNvPr id="29" name="Encre 28">
                    <a:extLst>
                      <a:ext uri="{FF2B5EF4-FFF2-40B4-BE49-F238E27FC236}">
                        <a16:creationId xmlns:a16="http://schemas.microsoft.com/office/drawing/2014/main" id="{02DC627D-C24A-ECE7-6FC4-49439E640EEC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981519" y="3586718"/>
                    <a:ext cx="263578" cy="201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0" name="Encre 29">
                    <a:extLst>
                      <a:ext uri="{FF2B5EF4-FFF2-40B4-BE49-F238E27FC236}">
                        <a16:creationId xmlns:a16="http://schemas.microsoft.com/office/drawing/2014/main" id="{977FEF3D-E400-502F-44B1-C6290B109D92}"/>
                      </a:ext>
                    </a:extLst>
                  </p14:cNvPr>
                  <p14:cNvContentPartPr/>
                  <p14:nvPr/>
                </p14:nvContentPartPr>
                <p14:xfrm>
                  <a:off x="7228560" y="3582390"/>
                  <a:ext cx="207000" cy="185040"/>
                </p14:xfrm>
              </p:contentPart>
            </mc:Choice>
            <mc:Fallback xmlns="">
              <p:pic>
                <p:nvPicPr>
                  <p:cNvPr id="30" name="Encre 29">
                    <a:extLst>
                      <a:ext uri="{FF2B5EF4-FFF2-40B4-BE49-F238E27FC236}">
                        <a16:creationId xmlns:a16="http://schemas.microsoft.com/office/drawing/2014/main" id="{977FEF3D-E400-502F-44B1-C6290B109D9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216957" y="3571003"/>
                    <a:ext cx="229742" cy="2082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1" name="Encre 30">
                    <a:extLst>
                      <a:ext uri="{FF2B5EF4-FFF2-40B4-BE49-F238E27FC236}">
                        <a16:creationId xmlns:a16="http://schemas.microsoft.com/office/drawing/2014/main" id="{F898D60A-2E70-9590-6414-C774AB61BDE2}"/>
                      </a:ext>
                    </a:extLst>
                  </p14:cNvPr>
                  <p14:cNvContentPartPr/>
                  <p14:nvPr/>
                </p14:nvContentPartPr>
                <p14:xfrm>
                  <a:off x="7453920" y="3684990"/>
                  <a:ext cx="85320" cy="150480"/>
                </p14:xfrm>
              </p:contentPart>
            </mc:Choice>
            <mc:Fallback xmlns="">
              <p:pic>
                <p:nvPicPr>
                  <p:cNvPr id="31" name="Encre 30">
                    <a:extLst>
                      <a:ext uri="{FF2B5EF4-FFF2-40B4-BE49-F238E27FC236}">
                        <a16:creationId xmlns:a16="http://schemas.microsoft.com/office/drawing/2014/main" id="{F898D60A-2E70-9590-6414-C774AB61BDE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442791" y="3673122"/>
                    <a:ext cx="108041" cy="173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978C7C6E-1724-5DCA-C170-F0113FC36D66}"/>
                      </a:ext>
                    </a:extLst>
                  </p14:cNvPr>
                  <p14:cNvContentPartPr/>
                  <p14:nvPr/>
                </p14:nvContentPartPr>
                <p14:xfrm>
                  <a:off x="6089160" y="3646110"/>
                  <a:ext cx="82080" cy="2772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978C7C6E-1724-5DCA-C170-F0113FC36D66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077567" y="3634162"/>
                    <a:ext cx="104803" cy="511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Encre 38">
                    <a:extLst>
                      <a:ext uri="{FF2B5EF4-FFF2-40B4-BE49-F238E27FC236}">
                        <a16:creationId xmlns:a16="http://schemas.microsoft.com/office/drawing/2014/main" id="{F8A8885D-3E4B-7F15-8F48-F46C0283D12E}"/>
                      </a:ext>
                    </a:extLst>
                  </p14:cNvPr>
                  <p14:cNvContentPartPr/>
                  <p14:nvPr/>
                </p14:nvContentPartPr>
                <p14:xfrm>
                  <a:off x="6096720" y="3838710"/>
                  <a:ext cx="72000" cy="27360"/>
                </p14:xfrm>
              </p:contentPart>
            </mc:Choice>
            <mc:Fallback xmlns="">
              <p:pic>
                <p:nvPicPr>
                  <p:cNvPr id="39" name="Encre 38">
                    <a:extLst>
                      <a:ext uri="{FF2B5EF4-FFF2-40B4-BE49-F238E27FC236}">
                        <a16:creationId xmlns:a16="http://schemas.microsoft.com/office/drawing/2014/main" id="{F8A8885D-3E4B-7F15-8F48-F46C0283D12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085107" y="3826917"/>
                    <a:ext cx="94761" cy="504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Encre 39">
                    <a:extLst>
                      <a:ext uri="{FF2B5EF4-FFF2-40B4-BE49-F238E27FC236}">
                        <a16:creationId xmlns:a16="http://schemas.microsoft.com/office/drawing/2014/main" id="{B5D8BA48-5F17-F405-7EC7-3E672CECAB30}"/>
                      </a:ext>
                    </a:extLst>
                  </p14:cNvPr>
                  <p14:cNvContentPartPr/>
                  <p14:nvPr/>
                </p14:nvContentPartPr>
                <p14:xfrm>
                  <a:off x="6088080" y="3646110"/>
                  <a:ext cx="65880" cy="10440"/>
                </p14:xfrm>
              </p:contentPart>
            </mc:Choice>
            <mc:Fallback xmlns="">
              <p:pic>
                <p:nvPicPr>
                  <p:cNvPr id="40" name="Encre 39">
                    <a:extLst>
                      <a:ext uri="{FF2B5EF4-FFF2-40B4-BE49-F238E27FC236}">
                        <a16:creationId xmlns:a16="http://schemas.microsoft.com/office/drawing/2014/main" id="{B5D8BA48-5F17-F405-7EC7-3E672CECAB30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076481" y="3634762"/>
                    <a:ext cx="88613" cy="326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474CD566-8C9A-42DD-3C9E-5577AF0A3004}"/>
                      </a:ext>
                    </a:extLst>
                  </p14:cNvPr>
                  <p14:cNvContentPartPr/>
                  <p14:nvPr/>
                </p14:nvContentPartPr>
                <p14:xfrm>
                  <a:off x="6087720" y="3642870"/>
                  <a:ext cx="35640" cy="8856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474CD566-8C9A-42DD-3C9E-5577AF0A300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076149" y="3631504"/>
                    <a:ext cx="58320" cy="1117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3A7F03FE-2378-C9F5-5180-26054A8CB7E9}"/>
                      </a:ext>
                    </a:extLst>
                  </p14:cNvPr>
                  <p14:cNvContentPartPr/>
                  <p14:nvPr/>
                </p14:nvContentPartPr>
                <p14:xfrm>
                  <a:off x="6104640" y="3759510"/>
                  <a:ext cx="6480" cy="2844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3A7F03FE-2378-C9F5-5180-26054A8CB7E9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093531" y="3747660"/>
                    <a:ext cx="29160" cy="5166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40DBB674-E14E-C2FC-6FA8-2335847DA0F9}"/>
                </a:ext>
              </a:extLst>
            </p:cNvPr>
            <p:cNvGrpSpPr/>
            <p:nvPr/>
          </p:nvGrpSpPr>
          <p:grpSpPr>
            <a:xfrm>
              <a:off x="5566080" y="3676710"/>
              <a:ext cx="204120" cy="224640"/>
              <a:chOff x="5566080" y="3676710"/>
              <a:chExt cx="204120" cy="22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Encre 33">
                    <a:extLst>
                      <a:ext uri="{FF2B5EF4-FFF2-40B4-BE49-F238E27FC236}">
                        <a16:creationId xmlns:a16="http://schemas.microsoft.com/office/drawing/2014/main" id="{6338EECC-6C32-98AD-AF48-A160170EE24C}"/>
                      </a:ext>
                    </a:extLst>
                  </p14:cNvPr>
                  <p14:cNvContentPartPr/>
                  <p14:nvPr/>
                </p14:nvContentPartPr>
                <p14:xfrm>
                  <a:off x="5580120" y="3828270"/>
                  <a:ext cx="14040" cy="2880"/>
                </p14:xfrm>
              </p:contentPart>
            </mc:Choice>
            <mc:Fallback xmlns="">
              <p:pic>
                <p:nvPicPr>
                  <p:cNvPr id="34" name="Encre 33">
                    <a:extLst>
                      <a:ext uri="{FF2B5EF4-FFF2-40B4-BE49-F238E27FC236}">
                        <a16:creationId xmlns:a16="http://schemas.microsoft.com/office/drawing/2014/main" id="{6338EECC-6C32-98AD-AF48-A160170EE24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568420" y="3816750"/>
                    <a:ext cx="36972" cy="2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5" name="Encre 34">
                    <a:extLst>
                      <a:ext uri="{FF2B5EF4-FFF2-40B4-BE49-F238E27FC236}">
                        <a16:creationId xmlns:a16="http://schemas.microsoft.com/office/drawing/2014/main" id="{581DA9D5-3995-9C3B-231D-D6229A5AC631}"/>
                      </a:ext>
                    </a:extLst>
                  </p14:cNvPr>
                  <p14:cNvContentPartPr/>
                  <p14:nvPr/>
                </p14:nvContentPartPr>
                <p14:xfrm>
                  <a:off x="5566080" y="3834030"/>
                  <a:ext cx="21240" cy="5760"/>
                </p14:xfrm>
              </p:contentPart>
            </mc:Choice>
            <mc:Fallback xmlns="">
              <p:pic>
                <p:nvPicPr>
                  <p:cNvPr id="35" name="Encre 34">
                    <a:extLst>
                      <a:ext uri="{FF2B5EF4-FFF2-40B4-BE49-F238E27FC236}">
                        <a16:creationId xmlns:a16="http://schemas.microsoft.com/office/drawing/2014/main" id="{581DA9D5-3995-9C3B-231D-D6229A5AC631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554998" y="3822510"/>
                    <a:ext cx="43865" cy="2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6" name="Encre 35">
                    <a:extLst>
                      <a:ext uri="{FF2B5EF4-FFF2-40B4-BE49-F238E27FC236}">
                        <a16:creationId xmlns:a16="http://schemas.microsoft.com/office/drawing/2014/main" id="{2D298C8A-8DEE-618C-82EE-AB71F0EA7C65}"/>
                      </a:ext>
                    </a:extLst>
                  </p14:cNvPr>
                  <p14:cNvContentPartPr/>
                  <p14:nvPr/>
                </p14:nvContentPartPr>
                <p14:xfrm>
                  <a:off x="5647800" y="3892710"/>
                  <a:ext cx="119520" cy="8640"/>
                </p14:xfrm>
              </p:contentPart>
            </mc:Choice>
            <mc:Fallback xmlns="">
              <p:pic>
                <p:nvPicPr>
                  <p:cNvPr id="36" name="Encre 35">
                    <a:extLst>
                      <a:ext uri="{FF2B5EF4-FFF2-40B4-BE49-F238E27FC236}">
                        <a16:creationId xmlns:a16="http://schemas.microsoft.com/office/drawing/2014/main" id="{2D298C8A-8DEE-618C-82EE-AB71F0EA7C6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636219" y="3881190"/>
                    <a:ext cx="142220" cy="3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4" name="Encre 43">
                    <a:extLst>
                      <a:ext uri="{FF2B5EF4-FFF2-40B4-BE49-F238E27FC236}">
                        <a16:creationId xmlns:a16="http://schemas.microsoft.com/office/drawing/2014/main" id="{630DA1F1-FCA2-92C3-E3C7-7957C82897C0}"/>
                      </a:ext>
                    </a:extLst>
                  </p14:cNvPr>
                  <p14:cNvContentPartPr/>
                  <p14:nvPr/>
                </p14:nvContentPartPr>
                <p14:xfrm>
                  <a:off x="5573280" y="3676710"/>
                  <a:ext cx="193320" cy="189720"/>
                </p14:xfrm>
              </p:contentPart>
            </mc:Choice>
            <mc:Fallback xmlns="">
              <p:pic>
                <p:nvPicPr>
                  <p:cNvPr id="44" name="Encre 43">
                    <a:extLst>
                      <a:ext uri="{FF2B5EF4-FFF2-40B4-BE49-F238E27FC236}">
                        <a16:creationId xmlns:a16="http://schemas.microsoft.com/office/drawing/2014/main" id="{630DA1F1-FCA2-92C3-E3C7-7957C82897C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562154" y="3665327"/>
                    <a:ext cx="216036" cy="2129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5" name="Encre 44">
                    <a:extLst>
                      <a:ext uri="{FF2B5EF4-FFF2-40B4-BE49-F238E27FC236}">
                        <a16:creationId xmlns:a16="http://schemas.microsoft.com/office/drawing/2014/main" id="{03D5E390-9559-97D4-E087-7D0C7DF10BD3}"/>
                      </a:ext>
                    </a:extLst>
                  </p14:cNvPr>
                  <p14:cNvContentPartPr/>
                  <p14:nvPr/>
                </p14:nvContentPartPr>
                <p14:xfrm>
                  <a:off x="5598480" y="3723150"/>
                  <a:ext cx="52200" cy="59400"/>
                </p14:xfrm>
              </p:contentPart>
            </mc:Choice>
            <mc:Fallback xmlns="">
              <p:pic>
                <p:nvPicPr>
                  <p:cNvPr id="45" name="Encre 44">
                    <a:extLst>
                      <a:ext uri="{FF2B5EF4-FFF2-40B4-BE49-F238E27FC236}">
                        <a16:creationId xmlns:a16="http://schemas.microsoft.com/office/drawing/2014/main" id="{03D5E390-9559-97D4-E087-7D0C7DF10BD3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586931" y="3711270"/>
                    <a:ext cx="74835" cy="826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6" name="Encre 45">
                    <a:extLst>
                      <a:ext uri="{FF2B5EF4-FFF2-40B4-BE49-F238E27FC236}">
                        <a16:creationId xmlns:a16="http://schemas.microsoft.com/office/drawing/2014/main" id="{49778B13-8DBC-9FE2-0C56-70D12CD96950}"/>
                      </a:ext>
                    </a:extLst>
                  </p14:cNvPr>
                  <p14:cNvContentPartPr/>
                  <p14:nvPr/>
                </p14:nvContentPartPr>
                <p14:xfrm>
                  <a:off x="5635200" y="3716670"/>
                  <a:ext cx="92160" cy="104040"/>
                </p14:xfrm>
              </p:contentPart>
            </mc:Choice>
            <mc:Fallback xmlns="">
              <p:pic>
                <p:nvPicPr>
                  <p:cNvPr id="46" name="Encre 45">
                    <a:extLst>
                      <a:ext uri="{FF2B5EF4-FFF2-40B4-BE49-F238E27FC236}">
                        <a16:creationId xmlns:a16="http://schemas.microsoft.com/office/drawing/2014/main" id="{49778B13-8DBC-9FE2-0C56-70D12CD9695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624085" y="3704793"/>
                    <a:ext cx="114853" cy="1273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7" name="Encre 46">
                    <a:extLst>
                      <a:ext uri="{FF2B5EF4-FFF2-40B4-BE49-F238E27FC236}">
                        <a16:creationId xmlns:a16="http://schemas.microsoft.com/office/drawing/2014/main" id="{5C25A0F9-C514-BC57-6D2A-FACBF7BD7F10}"/>
                      </a:ext>
                    </a:extLst>
                  </p14:cNvPr>
                  <p14:cNvContentPartPr/>
                  <p14:nvPr/>
                </p14:nvContentPartPr>
                <p14:xfrm>
                  <a:off x="5698920" y="3723150"/>
                  <a:ext cx="71280" cy="138960"/>
                </p14:xfrm>
              </p:contentPart>
            </mc:Choice>
            <mc:Fallback xmlns="">
              <p:pic>
                <p:nvPicPr>
                  <p:cNvPr id="47" name="Encre 46">
                    <a:extLst>
                      <a:ext uri="{FF2B5EF4-FFF2-40B4-BE49-F238E27FC236}">
                        <a16:creationId xmlns:a16="http://schemas.microsoft.com/office/drawing/2014/main" id="{5C25A0F9-C514-BC57-6D2A-FACBF7BD7F10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5687349" y="3711293"/>
                    <a:ext cx="93960" cy="1621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9D610209-E169-E6F9-7301-66B2D1B86D9E}"/>
              </a:ext>
            </a:extLst>
          </p:cNvPr>
          <p:cNvSpPr txBox="1"/>
          <p:nvPr/>
        </p:nvSpPr>
        <p:spPr>
          <a:xfrm>
            <a:off x="8191500" y="814388"/>
            <a:ext cx="325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1- Masquer les CSE – </a:t>
            </a:r>
          </a:p>
          <a:p>
            <a:r>
              <a:rPr lang="fr-FR" dirty="0"/>
              <a:t>2-mettre en valeur l’entrée –</a:t>
            </a:r>
          </a:p>
          <a:p>
            <a:r>
              <a:rPr lang="fr-FR" dirty="0"/>
              <a:t>donner de l’information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9C315DDB-986C-92F3-2B95-5490BF0464E5}"/>
              </a:ext>
            </a:extLst>
          </p:cNvPr>
          <p:cNvSpPr txBox="1"/>
          <p:nvPr/>
        </p:nvSpPr>
        <p:spPr>
          <a:xfrm>
            <a:off x="6737548" y="2681288"/>
            <a:ext cx="229990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fr-FR" sz="1600" dirty="0">
              <a:solidFill>
                <a:schemeClr val="bg1"/>
              </a:solidFill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7F650B25-AADE-303D-E043-DE84EBB97D3E}"/>
              </a:ext>
            </a:extLst>
          </p:cNvPr>
          <p:cNvGrpSpPr/>
          <p:nvPr/>
        </p:nvGrpSpPr>
        <p:grpSpPr>
          <a:xfrm>
            <a:off x="5956053" y="3179042"/>
            <a:ext cx="6073686" cy="3412148"/>
            <a:chOff x="5956053" y="3179042"/>
            <a:chExt cx="6073686" cy="3412148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9886A72-EE46-CFC7-BA3B-FEE5B62DF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6053" y="3179042"/>
              <a:ext cx="6073686" cy="3412148"/>
            </a:xfrm>
            <a:prstGeom prst="rect">
              <a:avLst/>
            </a:prstGeom>
          </p:spPr>
        </p:pic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8643C435-A8AC-9625-6C33-E972C15A5D3B}"/>
                </a:ext>
              </a:extLst>
            </p:cNvPr>
            <p:cNvSpPr txBox="1"/>
            <p:nvPr/>
          </p:nvSpPr>
          <p:spPr>
            <a:xfrm>
              <a:off x="11495748" y="5925838"/>
              <a:ext cx="229990" cy="33855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56D27B3-4F42-ABD0-BCAF-65CF9A218ECF}"/>
              </a:ext>
            </a:extLst>
          </p:cNvPr>
          <p:cNvGrpSpPr/>
          <p:nvPr/>
        </p:nvGrpSpPr>
        <p:grpSpPr>
          <a:xfrm>
            <a:off x="569930" y="3278561"/>
            <a:ext cx="5639289" cy="3036071"/>
            <a:chOff x="569930" y="3278561"/>
            <a:chExt cx="5639289" cy="303607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3" name="Encre 32">
                  <a:extLst>
                    <a:ext uri="{FF2B5EF4-FFF2-40B4-BE49-F238E27FC236}">
                      <a16:creationId xmlns:a16="http://schemas.microsoft.com/office/drawing/2014/main" id="{06CE19F2-54F2-CEDC-6EAE-416D0C34E41F}"/>
                    </a:ext>
                  </a:extLst>
                </p14:cNvPr>
                <p14:cNvContentPartPr/>
                <p14:nvPr/>
              </p14:nvContentPartPr>
              <p14:xfrm>
                <a:off x="5246400" y="3925830"/>
                <a:ext cx="360" cy="360"/>
              </p14:xfrm>
            </p:contentPart>
          </mc:Choice>
          <mc:Fallback xmlns="">
            <p:pic>
              <p:nvPicPr>
                <p:cNvPr id="33" name="Encre 32">
                  <a:extLst>
                    <a:ext uri="{FF2B5EF4-FFF2-40B4-BE49-F238E27FC236}">
                      <a16:creationId xmlns:a16="http://schemas.microsoft.com/office/drawing/2014/main" id="{06CE19F2-54F2-CEDC-6EAE-416D0C34E41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237760" y="39168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A4B07BA-1E46-5286-E685-71FBD69A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30" y="3278561"/>
              <a:ext cx="5639289" cy="3036071"/>
            </a:xfrm>
            <a:prstGeom prst="rect">
              <a:avLst/>
            </a:prstGeom>
          </p:spPr>
        </p:pic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3898A3D2-D651-DFEA-B670-20A4AD17EC01}"/>
                </a:ext>
              </a:extLst>
            </p:cNvPr>
            <p:cNvSpPr txBox="1"/>
            <p:nvPr/>
          </p:nvSpPr>
          <p:spPr>
            <a:xfrm>
              <a:off x="3753317" y="4715839"/>
              <a:ext cx="229990" cy="33855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3D036C59-B22E-A0E1-4DDD-0C40B927C454}"/>
                </a:ext>
              </a:extLst>
            </p:cNvPr>
            <p:cNvSpPr txBox="1"/>
            <p:nvPr/>
          </p:nvSpPr>
          <p:spPr>
            <a:xfrm>
              <a:off x="2871511" y="4267200"/>
              <a:ext cx="229990" cy="338554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29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FDAB9-9FD2-2740-ED3F-3EF7F417CCAE}"/>
              </a:ext>
            </a:extLst>
          </p:cNvPr>
          <p:cNvSpPr/>
          <p:nvPr/>
        </p:nvSpPr>
        <p:spPr>
          <a:xfrm rot="5400000">
            <a:off x="-3093164" y="3270133"/>
            <a:ext cx="6603396" cy="244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A138A8-FCEF-2EB6-80AD-EA8FC12632BC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REPONSES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4A279B-235F-215B-A445-D20DA787C1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23" y="230172"/>
            <a:ext cx="5231014" cy="18606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1DD757-8128-E63C-624B-140C607B81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756" y="265465"/>
            <a:ext cx="4779422" cy="1822198"/>
          </a:xfrm>
          <a:prstGeom prst="rect">
            <a:avLst/>
          </a:prstGeom>
        </p:spPr>
      </p:pic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39AEF19-B994-A284-48E5-DA3624D8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50" y="5144345"/>
            <a:ext cx="8497885" cy="1339022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Améliorer la perception concernant le délaissé de l’ancienne voirie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Meilleure intégration des CSE et dispositif permettant de ralentir la circulation –cf effet de la banderole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Mise en valeur de la croix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 -gestion des panneaux publicitaires (</a:t>
            </a:r>
            <a:r>
              <a:rPr lang="fr-FR" sz="1400" dirty="0">
                <a:solidFill>
                  <a:prstClr val="black"/>
                </a:solidFill>
                <a:sym typeface="Wingdings" panose="05000000000000000000" pitchFamily="2" charset="2"/>
              </a:rPr>
              <a:t>Attention 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Statut de la parcelle 1542 et 1618? Ne sont pas du domaine public).</a:t>
            </a:r>
            <a:endParaRPr lang="fr-FR" sz="1400" dirty="0">
              <a:solidFill>
                <a:srgbClr val="FF3300"/>
              </a:solidFill>
              <a:latin typeface="Calibri" panose="020F050202020403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5F1012-7DA6-BE74-6808-39AB90F58CF4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ENTREE NORD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0FA4BF5-8EBC-500C-86A1-6AD6DF0C9590}"/>
              </a:ext>
            </a:extLst>
          </p:cNvPr>
          <p:cNvGrpSpPr/>
          <p:nvPr/>
        </p:nvGrpSpPr>
        <p:grpSpPr>
          <a:xfrm>
            <a:off x="330806" y="2248236"/>
            <a:ext cx="5765194" cy="2272005"/>
            <a:chOff x="330806" y="2246702"/>
            <a:chExt cx="8021866" cy="273379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E159899-3145-47B3-A2C2-2A355A8C2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806" y="2255787"/>
              <a:ext cx="8021866" cy="2724706"/>
            </a:xfrm>
            <a:prstGeom prst="rect">
              <a:avLst/>
            </a:prstGeom>
          </p:spPr>
        </p:pic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1EBD28F-C9DA-939A-FE59-04953B28FD0D}"/>
                </a:ext>
              </a:extLst>
            </p:cNvPr>
            <p:cNvCxnSpPr/>
            <p:nvPr/>
          </p:nvCxnSpPr>
          <p:spPr>
            <a:xfrm>
              <a:off x="3743864" y="2605177"/>
              <a:ext cx="244544" cy="27604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EBAA34F5-CD65-40B5-8CFC-B9BEB0BD9330}"/>
                </a:ext>
              </a:extLst>
            </p:cNvPr>
            <p:cNvSpPr txBox="1"/>
            <p:nvPr/>
          </p:nvSpPr>
          <p:spPr>
            <a:xfrm>
              <a:off x="2956616" y="2331736"/>
              <a:ext cx="748610" cy="29626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1542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24440236-F0D8-2C5B-4280-7303F582EB65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5513052" y="2542968"/>
              <a:ext cx="1" cy="2075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FC32787-1C9A-BDF0-1BBF-E01FD4D2EDEE}"/>
                </a:ext>
              </a:extLst>
            </p:cNvPr>
            <p:cNvSpPr txBox="1"/>
            <p:nvPr/>
          </p:nvSpPr>
          <p:spPr>
            <a:xfrm>
              <a:off x="5138748" y="2246702"/>
              <a:ext cx="748610" cy="29626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1618</a:t>
              </a:r>
              <a:endParaRPr lang="fr-FR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0360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61DCE39-E8E9-44A5-A58C-D9C76E09C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8559B38C-1FA2-4434-B650-BB33D6E04611}"/>
              </a:ext>
            </a:extLst>
          </p:cNvPr>
          <p:cNvSpPr/>
          <p:nvPr/>
        </p:nvSpPr>
        <p:spPr>
          <a:xfrm flipV="1">
            <a:off x="9937275" y="6181746"/>
            <a:ext cx="124300" cy="10878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  <a:gd name="connsiteX0" fmla="*/ 4330700 w 4330700"/>
              <a:gd name="connsiteY0" fmla="*/ 588834 h 588834"/>
              <a:gd name="connsiteX1" fmla="*/ 0 w 4330700"/>
              <a:gd name="connsiteY1" fmla="*/ 588834 h 588834"/>
              <a:gd name="connsiteX2" fmla="*/ 0 w 4330700"/>
              <a:gd name="connsiteY2" fmla="*/ 0 h 588834"/>
              <a:gd name="connsiteX0" fmla="*/ 550806 w 550806"/>
              <a:gd name="connsiteY0" fmla="*/ 588834 h 588834"/>
              <a:gd name="connsiteX1" fmla="*/ 0 w 550806"/>
              <a:gd name="connsiteY1" fmla="*/ 588834 h 588834"/>
              <a:gd name="connsiteX2" fmla="*/ 0 w 550806"/>
              <a:gd name="connsiteY2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06" h="588834">
                <a:moveTo>
                  <a:pt x="550806" y="588834"/>
                </a:move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9ECD5-0EAD-48D0-B30B-16305BC10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fr-FR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ahnschrift Light SemiCondensed" panose="020B0502040204020203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D723008-9124-446E-A912-4398322C421A}"/>
              </a:ext>
            </a:extLst>
          </p:cNvPr>
          <p:cNvGrpSpPr/>
          <p:nvPr/>
        </p:nvGrpSpPr>
        <p:grpSpPr>
          <a:xfrm>
            <a:off x="8525608" y="6197694"/>
            <a:ext cx="2823333" cy="308551"/>
            <a:chOff x="7550311" y="5730195"/>
            <a:chExt cx="4425648" cy="510278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713CD3F9-B534-4D6D-9C12-EAA730F37163}"/>
                </a:ext>
              </a:extLst>
            </p:cNvPr>
            <p:cNvGrpSpPr/>
            <p:nvPr/>
          </p:nvGrpSpPr>
          <p:grpSpPr>
            <a:xfrm>
              <a:off x="7550311" y="5730195"/>
              <a:ext cx="3117136" cy="510278"/>
              <a:chOff x="320584" y="2683553"/>
              <a:chExt cx="2067672" cy="338480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41CC5C3B-BBA4-42DB-A390-F3981F06A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0584" y="2683553"/>
                <a:ext cx="937000" cy="3382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2BBC4501-19EB-4215-A1C1-D0B87D58C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04546" y="2683830"/>
                <a:ext cx="1183710" cy="338203"/>
              </a:xfrm>
              <a:prstGeom prst="rect">
                <a:avLst/>
              </a:prstGeom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E9557DE-9AFA-4C76-8706-16D48F05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8243" y="5739902"/>
              <a:ext cx="1107716" cy="456026"/>
            </a:xfrm>
            <a:prstGeom prst="rect">
              <a:avLst/>
            </a:prstGeom>
          </p:spPr>
        </p:pic>
      </p:grpSp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AC00777-3518-45E4-C011-D0C3ED6AB8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089975" y="6487997"/>
            <a:ext cx="4114800" cy="206104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ahnschrift Light SemiCondensed" panose="020B0502040204020203" pitchFamily="34" charset="0"/>
              </a:rPr>
              <a:t>Sécurisation et fleurissement Aillon le Jeune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5FDAB9-9FD2-2740-ED3F-3EF7F417CCAE}"/>
              </a:ext>
            </a:extLst>
          </p:cNvPr>
          <p:cNvSpPr/>
          <p:nvPr/>
        </p:nvSpPr>
        <p:spPr>
          <a:xfrm rot="5400000">
            <a:off x="-3093164" y="3270133"/>
            <a:ext cx="6603396" cy="2445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Bahnschrift Light SemiCondensed" panose="020B0502040204020203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5A138A8-FCEF-2EB6-80AD-EA8FC12632BC}"/>
              </a:ext>
            </a:extLst>
          </p:cNvPr>
          <p:cNvSpPr txBox="1">
            <a:spLocks/>
          </p:cNvSpPr>
          <p:nvPr/>
        </p:nvSpPr>
        <p:spPr>
          <a:xfrm rot="16200000">
            <a:off x="-2063989" y="3915748"/>
            <a:ext cx="452887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  <a:latin typeface="Bahnschrift Light" panose="020B0502040204020203" pitchFamily="34" charset="0"/>
              </a:rPr>
              <a:t>REPONSES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39AEF19-B994-A284-48E5-DA3624D8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11" y="1240991"/>
            <a:ext cx="5858251" cy="1339022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Améliorer la perception concernant le délaissé de l’ancienne voirie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Meilleure intégration des CSE et dispositif permettant de ralentir la circulation –cf effet de la banderole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Mise en valeur de la croix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Reconstitution de murets pierres sèches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sz="1400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</a:rPr>
              <a:t> -gestion des panneaux publicitaires </a:t>
            </a: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création d’un support unique dans le cadre du fleurissement? </a:t>
            </a:r>
            <a:r>
              <a:rPr lang="fr-FR" sz="1400" dirty="0">
                <a:solidFill>
                  <a:prstClr val="black"/>
                </a:solidFill>
                <a:sym typeface="Wingdings" panose="05000000000000000000" pitchFamily="2" charset="2"/>
              </a:rPr>
              <a:t>Voir avec la charte du PNR.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fr-FR" sz="14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.</a:t>
            </a:r>
            <a:endParaRPr lang="fr-FR" sz="1400" dirty="0">
              <a:solidFill>
                <a:srgbClr val="FF3300"/>
              </a:solidFill>
              <a:latin typeface="Calibri" panose="020F050202020403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5F1012-7DA6-BE74-6808-39AB90F58CF4}"/>
              </a:ext>
            </a:extLst>
          </p:cNvPr>
          <p:cNvSpPr txBox="1"/>
          <p:nvPr/>
        </p:nvSpPr>
        <p:spPr>
          <a:xfrm>
            <a:off x="3598637" y="90707"/>
            <a:ext cx="8507100" cy="33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accent1">
                  <a:lumMod val="75000"/>
                </a:schemeClr>
              </a:buClr>
            </a:pPr>
            <a:r>
              <a:rPr lang="fr-FR" sz="1600" dirty="0">
                <a:solidFill>
                  <a:srgbClr val="595959"/>
                </a:solidFill>
                <a:effectLst/>
                <a:latin typeface="Bahnschrift Light SemiCondensed" panose="020B0502040204020203" pitchFamily="34" charset="0"/>
                <a:ea typeface="Constantia" panose="02030602050306030303" pitchFamily="18" charset="0"/>
                <a:cs typeface="Arial" panose="020B0604020202020204" pitchFamily="34" charset="0"/>
              </a:rPr>
              <a:t>ENTREE NORD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0EBA2E52-69E9-5C01-69B4-30E5D288B915}"/>
              </a:ext>
            </a:extLst>
          </p:cNvPr>
          <p:cNvGrpSpPr/>
          <p:nvPr/>
        </p:nvGrpSpPr>
        <p:grpSpPr>
          <a:xfrm>
            <a:off x="511633" y="946458"/>
            <a:ext cx="5094344" cy="3154313"/>
            <a:chOff x="6315087" y="2210271"/>
            <a:chExt cx="5094344" cy="3154313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ACD53C1-347C-7D20-F886-F66F01869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087" y="2210271"/>
              <a:ext cx="4867555" cy="2861113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9BA1767A-11A3-7891-3810-13A610C9D0EF}"/>
                </a:ext>
              </a:extLst>
            </p:cNvPr>
            <p:cNvSpPr txBox="1"/>
            <p:nvPr/>
          </p:nvSpPr>
          <p:spPr>
            <a:xfrm>
              <a:off x="6387155" y="4964474"/>
              <a:ext cx="5022276" cy="40011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« Cahier de préconisations à l’usage des élus du Parc Naturel Régional du Massif des Bauges »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CD1EA3B-E8B5-361C-E5B9-DC906AC1E157}"/>
              </a:ext>
            </a:extLst>
          </p:cNvPr>
          <p:cNvGrpSpPr/>
          <p:nvPr/>
        </p:nvGrpSpPr>
        <p:grpSpPr>
          <a:xfrm>
            <a:off x="583701" y="4196341"/>
            <a:ext cx="3094199" cy="2094189"/>
            <a:chOff x="4111936" y="2072014"/>
            <a:chExt cx="3094199" cy="2094189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0471B4F-75FC-96D0-40A5-85D310DAA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1936" y="2072014"/>
              <a:ext cx="3094199" cy="206279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95AB38A-2764-AC81-9C4F-A8835E904130}"/>
                </a:ext>
              </a:extLst>
            </p:cNvPr>
            <p:cNvSpPr txBox="1"/>
            <p:nvPr/>
          </p:nvSpPr>
          <p:spPr>
            <a:xfrm>
              <a:off x="4111936" y="3919982"/>
              <a:ext cx="3094199" cy="246221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Fil rouge fleurissement – massifs de vivaces structurés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1BE31B79-1334-1491-AA8F-0E07ED60E5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254" y="4196341"/>
            <a:ext cx="2029306" cy="24698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0F0BC5-5984-C864-5FAE-EE50D2A1E5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603" y="3448209"/>
            <a:ext cx="2136735" cy="321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10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Custom 13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8E40C8"/>
      </a:accent1>
      <a:accent2>
        <a:srgbClr val="D1A458"/>
      </a:accent2>
      <a:accent3>
        <a:srgbClr val="219550"/>
      </a:accent3>
      <a:accent4>
        <a:srgbClr val="5AA2C8"/>
      </a:accent4>
      <a:accent5>
        <a:srgbClr val="D1737B"/>
      </a:accent5>
      <a:accent6>
        <a:srgbClr val="7B7931"/>
      </a:accent6>
      <a:hlink>
        <a:srgbClr val="8E40C8"/>
      </a:hlink>
      <a:folHlink>
        <a:srgbClr val="8E40C8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48_Architecture pitch deck_AAS_v3" id="{D6ADE7BA-2AE6-4C0F-A253-97D96F39DF4F}" vid="{B3EF9804-4F7A-49D6-8F08-674E893D966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55521</TotalTime>
  <Words>1518</Words>
  <Application>Microsoft Office PowerPoint</Application>
  <PresentationFormat>Grand écran</PresentationFormat>
  <Paragraphs>335</Paragraphs>
  <Slides>30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Arial Nova Cond Light</vt:lpstr>
      <vt:lpstr>Arial Nova Light</vt:lpstr>
      <vt:lpstr>Bahnschrift Light</vt:lpstr>
      <vt:lpstr>Bahnschrift Light SemiCondensed</vt:lpstr>
      <vt:lpstr>Calibri</vt:lpstr>
      <vt:lpstr>Cambria</vt:lpstr>
      <vt:lpstr>Times New Roman</vt:lpstr>
      <vt:lpstr>Wingdings</vt:lpstr>
      <vt:lpstr>1_Thème Office</vt:lpstr>
      <vt:lpstr>Aillon le Jeune</vt:lpstr>
      <vt:lpstr>Présentation PowerPoint</vt:lpstr>
      <vt:lpstr>Diagnostic- Etat des  lieux </vt:lpstr>
      <vt:lpstr>Diagnostic- Secteurs à enjeux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fanny schnur</dc:creator>
  <cp:lastModifiedBy>Stanislas PETITDEMANGE</cp:lastModifiedBy>
  <cp:revision>258</cp:revision>
  <cp:lastPrinted>2022-11-15T14:33:20Z</cp:lastPrinted>
  <dcterms:created xsi:type="dcterms:W3CDTF">2021-08-12T15:27:32Z</dcterms:created>
  <dcterms:modified xsi:type="dcterms:W3CDTF">2022-12-20T00:29:36Z</dcterms:modified>
</cp:coreProperties>
</file>